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14" r:id="rId1"/>
  </p:sldMasterIdLst>
  <p:notesMasterIdLst>
    <p:notesMasterId r:id="rId32"/>
  </p:notesMasterIdLst>
  <p:handoutMasterIdLst>
    <p:handoutMasterId r:id="rId33"/>
  </p:handoutMasterIdLst>
  <p:sldIdLst>
    <p:sldId id="1890" r:id="rId2"/>
    <p:sldId id="1941" r:id="rId3"/>
    <p:sldId id="1927" r:id="rId4"/>
    <p:sldId id="1860" r:id="rId5"/>
    <p:sldId id="1939" r:id="rId6"/>
    <p:sldId id="1940" r:id="rId7"/>
    <p:sldId id="1946" r:id="rId8"/>
    <p:sldId id="1912" r:id="rId9"/>
    <p:sldId id="1942" r:id="rId10"/>
    <p:sldId id="1943" r:id="rId11"/>
    <p:sldId id="1944" r:id="rId12"/>
    <p:sldId id="1945" r:id="rId13"/>
    <p:sldId id="1948" r:id="rId14"/>
    <p:sldId id="1950" r:id="rId15"/>
    <p:sldId id="1964" r:id="rId16"/>
    <p:sldId id="1965" r:id="rId17"/>
    <p:sldId id="1966" r:id="rId18"/>
    <p:sldId id="1954" r:id="rId19"/>
    <p:sldId id="1955" r:id="rId20"/>
    <p:sldId id="1956" r:id="rId21"/>
    <p:sldId id="1957" r:id="rId22"/>
    <p:sldId id="1967" r:id="rId23"/>
    <p:sldId id="1968" r:id="rId24"/>
    <p:sldId id="1958" r:id="rId25"/>
    <p:sldId id="1959" r:id="rId26"/>
    <p:sldId id="1969" r:id="rId27"/>
    <p:sldId id="1970" r:id="rId28"/>
    <p:sldId id="1961" r:id="rId29"/>
    <p:sldId id="1962" r:id="rId30"/>
    <p:sldId id="1963" r:id="rId31"/>
  </p:sldIdLst>
  <p:sldSz cx="12192000" cy="6858000"/>
  <p:notesSz cx="6858000" cy="9144000"/>
  <p:embeddedFontLst>
    <p:embeddedFont>
      <p:font typeface="나눔스퀘어 네오 Regular" panose="020B0600000101010101"/>
      <p:regular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0" userDrawn="1">
          <p15:clr>
            <a:srgbClr val="A4A3A4"/>
          </p15:clr>
        </p15:guide>
        <p15:guide id="2" pos="267" userDrawn="1">
          <p15:clr>
            <a:srgbClr val="A4A3A4"/>
          </p15:clr>
        </p15:guide>
        <p15:guide id="5" pos="7401" userDrawn="1">
          <p15:clr>
            <a:srgbClr val="A4A3A4"/>
          </p15:clr>
        </p15:guide>
        <p15:guide id="10" orient="horz" pos="1139" userDrawn="1">
          <p15:clr>
            <a:srgbClr val="A4A3A4"/>
          </p15:clr>
        </p15:guide>
        <p15:guide id="11" orient="horz" pos="981" userDrawn="1">
          <p15:clr>
            <a:srgbClr val="A4A3A4"/>
          </p15:clr>
        </p15:guide>
        <p15:guide id="12" pos="37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EDEFF2"/>
    <a:srgbClr val="3A1DA3"/>
    <a:srgbClr val="F2F2F2"/>
    <a:srgbClr val="F4F7F9"/>
    <a:srgbClr val="FFFFFF"/>
    <a:srgbClr val="DCECF7"/>
    <a:srgbClr val="D0E2F3"/>
    <a:srgbClr val="E9F2F8"/>
    <a:srgbClr val="FD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1C49B1-3C06-4E6D-A392-A135D0C0A04C}" v="207" dt="2024-11-16T02:57:04.51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71" autoAdjust="0"/>
    <p:restoredTop sz="91429" autoAdjust="0"/>
  </p:normalViewPr>
  <p:slideViewPr>
    <p:cSldViewPr snapToGrid="0">
      <p:cViewPr>
        <p:scale>
          <a:sx n="67" d="100"/>
          <a:sy n="67" d="100"/>
        </p:scale>
        <p:origin x="1335" y="339"/>
      </p:cViewPr>
      <p:guideLst>
        <p:guide orient="horz" pos="4110"/>
        <p:guide pos="267"/>
        <p:guide pos="7401"/>
        <p:guide orient="horz" pos="1139"/>
        <p:guide orient="horz" pos="981"/>
        <p:guide pos="3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25" d="100"/>
          <a:sy n="125" d="100"/>
        </p:scale>
        <p:origin x="4072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윤요섭 (기술센터@디딤365)" userId="f81f489b-99f2-462a-b0e4-b39a0cadee78" providerId="ADAL" clId="{DB1C49B1-3C06-4E6D-A392-A135D0C0A04C}"/>
    <pc:docChg chg="undo redo custSel addSld delSld modSld sldOrd modMainMaster">
      <pc:chgData name="윤요섭 (기술센터@디딤365)" userId="f81f489b-99f2-462a-b0e4-b39a0cadee78" providerId="ADAL" clId="{DB1C49B1-3C06-4E6D-A392-A135D0C0A04C}" dt="2024-11-16T03:03:44.177" v="14406" actId="14100"/>
      <pc:docMkLst>
        <pc:docMk/>
      </pc:docMkLst>
      <pc:sldChg chg="addSp delSp modSp mod ord modNotesTx">
        <pc:chgData name="윤요섭 (기술센터@디딤365)" userId="f81f489b-99f2-462a-b0e4-b39a0cadee78" providerId="ADAL" clId="{DB1C49B1-3C06-4E6D-A392-A135D0C0A04C}" dt="2024-11-12T13:04:18.705" v="3517" actId="2711"/>
        <pc:sldMkLst>
          <pc:docMk/>
          <pc:sldMk cId="3056991710" sldId="1860"/>
        </pc:sldMkLst>
        <pc:spChg chg="del">
          <ac:chgData name="윤요섭 (기술센터@디딤365)" userId="f81f489b-99f2-462a-b0e4-b39a0cadee78" providerId="ADAL" clId="{DB1C49B1-3C06-4E6D-A392-A135D0C0A04C}" dt="2024-11-12T12:32:57.460" v="1499" actId="478"/>
          <ac:spMkLst>
            <pc:docMk/>
            <pc:sldMk cId="3056991710" sldId="1860"/>
            <ac:spMk id="10" creationId="{D63BC241-4FC4-4652-96FA-D6B53AE513E0}"/>
          </ac:spMkLst>
        </pc:spChg>
        <pc:spChg chg="mod">
          <ac:chgData name="윤요섭 (기술센터@디딤365)" userId="f81f489b-99f2-462a-b0e4-b39a0cadee78" providerId="ADAL" clId="{DB1C49B1-3C06-4E6D-A392-A135D0C0A04C}" dt="2024-11-12T12:37:39.017" v="2134" actId="20577"/>
          <ac:spMkLst>
            <pc:docMk/>
            <pc:sldMk cId="3056991710" sldId="1860"/>
            <ac:spMk id="11" creationId="{723F9116-2B6C-483F-A1F2-0E2A586ECFE4}"/>
          </ac:spMkLst>
        </pc:spChg>
        <pc:spChg chg="del mod">
          <ac:chgData name="윤요섭 (기술센터@디딤365)" userId="f81f489b-99f2-462a-b0e4-b39a0cadee78" providerId="ADAL" clId="{DB1C49B1-3C06-4E6D-A392-A135D0C0A04C}" dt="2024-11-12T12:35:15.354" v="1793" actId="478"/>
          <ac:spMkLst>
            <pc:docMk/>
            <pc:sldMk cId="3056991710" sldId="1860"/>
            <ac:spMk id="40" creationId="{D63BC241-4FC4-4652-96FA-D6B53AE513E0}"/>
          </ac:spMkLst>
        </pc:spChg>
        <pc:spChg chg="mod">
          <ac:chgData name="윤요섭 (기술센터@디딤365)" userId="f81f489b-99f2-462a-b0e4-b39a0cadee78" providerId="ADAL" clId="{DB1C49B1-3C06-4E6D-A392-A135D0C0A04C}" dt="2024-11-12T13:04:12.548" v="3516" actId="2711"/>
          <ac:spMkLst>
            <pc:docMk/>
            <pc:sldMk cId="3056991710" sldId="1860"/>
            <ac:spMk id="41" creationId="{723F9116-2B6C-483F-A1F2-0E2A586ECFE4}"/>
          </ac:spMkLst>
        </pc:spChg>
        <pc:spChg chg="del">
          <ac:chgData name="윤요섭 (기술센터@디딤365)" userId="f81f489b-99f2-462a-b0e4-b39a0cadee78" providerId="ADAL" clId="{DB1C49B1-3C06-4E6D-A392-A135D0C0A04C}" dt="2024-11-12T12:35:28.647" v="1798" actId="478"/>
          <ac:spMkLst>
            <pc:docMk/>
            <pc:sldMk cId="3056991710" sldId="1860"/>
            <ac:spMk id="52" creationId="{D63BC241-4FC4-4652-96FA-D6B53AE513E0}"/>
          </ac:spMkLst>
        </pc:spChg>
        <pc:spChg chg="mod">
          <ac:chgData name="윤요섭 (기술센터@디딤365)" userId="f81f489b-99f2-462a-b0e4-b39a0cadee78" providerId="ADAL" clId="{DB1C49B1-3C06-4E6D-A392-A135D0C0A04C}" dt="2024-11-12T13:04:18.705" v="3517" actId="2711"/>
          <ac:spMkLst>
            <pc:docMk/>
            <pc:sldMk cId="3056991710" sldId="1860"/>
            <ac:spMk id="53" creationId="{723F9116-2B6C-483F-A1F2-0E2A586ECFE4}"/>
          </ac:spMkLst>
        </pc:spChg>
        <pc:spChg chg="del">
          <ac:chgData name="윤요섭 (기술센터@디딤365)" userId="f81f489b-99f2-462a-b0e4-b39a0cadee78" providerId="ADAL" clId="{DB1C49B1-3C06-4E6D-A392-A135D0C0A04C}" dt="2024-11-12T12:37:44.507" v="2136" actId="478"/>
          <ac:spMkLst>
            <pc:docMk/>
            <pc:sldMk cId="3056991710" sldId="1860"/>
            <ac:spMk id="58" creationId="{D63BC241-4FC4-4652-96FA-D6B53AE513E0}"/>
          </ac:spMkLst>
        </pc:spChg>
        <pc:spChg chg="del">
          <ac:chgData name="윤요섭 (기술센터@디딤365)" userId="f81f489b-99f2-462a-b0e4-b39a0cadee78" providerId="ADAL" clId="{DB1C49B1-3C06-4E6D-A392-A135D0C0A04C}" dt="2024-11-12T12:38:05.851" v="2137" actId="478"/>
          <ac:spMkLst>
            <pc:docMk/>
            <pc:sldMk cId="3056991710" sldId="1860"/>
            <ac:spMk id="73" creationId="{E3F2719D-27CF-6FC1-1172-AFB4A1A89BD8}"/>
          </ac:spMkLst>
        </pc:spChg>
        <pc:spChg chg="mod">
          <ac:chgData name="윤요섭 (기술센터@디딤365)" userId="f81f489b-99f2-462a-b0e4-b39a0cadee78" providerId="ADAL" clId="{DB1C49B1-3C06-4E6D-A392-A135D0C0A04C}" dt="2024-11-12T13:02:55.697" v="3501" actId="20577"/>
          <ac:spMkLst>
            <pc:docMk/>
            <pc:sldMk cId="3056991710" sldId="1860"/>
            <ac:spMk id="74" creationId="{B0E8B756-A9F2-4507-AC9D-6E7A92DBDC2E}"/>
          </ac:spMkLst>
        </pc:spChg>
        <pc:grpChg chg="mod">
          <ac:chgData name="윤요섭 (기술센터@디딤365)" userId="f81f489b-99f2-462a-b0e4-b39a0cadee78" providerId="ADAL" clId="{DB1C49B1-3C06-4E6D-A392-A135D0C0A04C}" dt="2024-11-12T12:38:17.578" v="2173" actId="1036"/>
          <ac:grpSpMkLst>
            <pc:docMk/>
            <pc:sldMk cId="3056991710" sldId="1860"/>
            <ac:grpSpMk id="8" creationId="{3FDE8348-3E0E-44AD-84D6-F92794E9F629}"/>
          </ac:grpSpMkLst>
        </pc:grpChg>
        <pc:grpChg chg="mod">
          <ac:chgData name="윤요섭 (기술센터@디딤365)" userId="f81f489b-99f2-462a-b0e4-b39a0cadee78" providerId="ADAL" clId="{DB1C49B1-3C06-4E6D-A392-A135D0C0A04C}" dt="2024-11-12T12:38:17.578" v="2173" actId="1036"/>
          <ac:grpSpMkLst>
            <pc:docMk/>
            <pc:sldMk cId="3056991710" sldId="1860"/>
            <ac:grpSpMk id="38" creationId="{3FDE8348-3E0E-44AD-84D6-F92794E9F629}"/>
          </ac:grpSpMkLst>
        </pc:grpChg>
        <pc:grpChg chg="mod">
          <ac:chgData name="윤요섭 (기술센터@디딤365)" userId="f81f489b-99f2-462a-b0e4-b39a0cadee78" providerId="ADAL" clId="{DB1C49B1-3C06-4E6D-A392-A135D0C0A04C}" dt="2024-11-12T12:38:17.578" v="2173" actId="1036"/>
          <ac:grpSpMkLst>
            <pc:docMk/>
            <pc:sldMk cId="3056991710" sldId="1860"/>
            <ac:grpSpMk id="50" creationId="{3FDE8348-3E0E-44AD-84D6-F92794E9F629}"/>
          </ac:grpSpMkLst>
        </pc:grpChg>
        <pc:grpChg chg="del">
          <ac:chgData name="윤요섭 (기술센터@디딤365)" userId="f81f489b-99f2-462a-b0e4-b39a0cadee78" providerId="ADAL" clId="{DB1C49B1-3C06-4E6D-A392-A135D0C0A04C}" dt="2024-11-12T12:38:05.851" v="2137" actId="478"/>
          <ac:grpSpMkLst>
            <pc:docMk/>
            <pc:sldMk cId="3056991710" sldId="1860"/>
            <ac:grpSpMk id="56" creationId="{3FDE8348-3E0E-44AD-84D6-F92794E9F629}"/>
          </ac:grpSpMkLst>
        </pc:grpChg>
        <pc:grpChg chg="del">
          <ac:chgData name="윤요섭 (기술센터@디딤365)" userId="f81f489b-99f2-462a-b0e4-b39a0cadee78" providerId="ADAL" clId="{DB1C49B1-3C06-4E6D-A392-A135D0C0A04C}" dt="2024-11-12T12:38:10.203" v="2138" actId="478"/>
          <ac:grpSpMkLst>
            <pc:docMk/>
            <pc:sldMk cId="3056991710" sldId="1860"/>
            <ac:grpSpMk id="67" creationId="{3FDE8348-3E0E-44AD-84D6-F92794E9F629}"/>
          </ac:grpSpMkLst>
        </pc:grpChg>
        <pc:picChg chg="add del">
          <ac:chgData name="윤요섭 (기술센터@디딤365)" userId="f81f489b-99f2-462a-b0e4-b39a0cadee78" providerId="ADAL" clId="{DB1C49B1-3C06-4E6D-A392-A135D0C0A04C}" dt="2024-11-12T12:32:18.354" v="1229" actId="478"/>
          <ac:picMkLst>
            <pc:docMk/>
            <pc:sldMk cId="3056991710" sldId="1860"/>
            <ac:picMk id="64" creationId="{1696E5B9-D906-DDA7-2C47-95F67795EA2A}"/>
          </ac:picMkLst>
        </pc:picChg>
      </pc:sldChg>
      <pc:sldChg chg="delSp modSp mod">
        <pc:chgData name="윤요섭 (기술센터@디딤365)" userId="f81f489b-99f2-462a-b0e4-b39a0cadee78" providerId="ADAL" clId="{DB1C49B1-3C06-4E6D-A392-A135D0C0A04C}" dt="2024-11-12T12:17:25.381" v="225" actId="478"/>
        <pc:sldMkLst>
          <pc:docMk/>
          <pc:sldMk cId="737002415" sldId="1890"/>
        </pc:sldMkLst>
        <pc:spChg chg="del">
          <ac:chgData name="윤요섭 (기술센터@디딤365)" userId="f81f489b-99f2-462a-b0e4-b39a0cadee78" providerId="ADAL" clId="{DB1C49B1-3C06-4E6D-A392-A135D0C0A04C}" dt="2024-11-12T12:17:25.381" v="225" actId="478"/>
          <ac:spMkLst>
            <pc:docMk/>
            <pc:sldMk cId="737002415" sldId="1890"/>
            <ac:spMk id="6" creationId="{00000000-0000-0000-0000-000000000000}"/>
          </ac:spMkLst>
        </pc:spChg>
        <pc:spChg chg="mod">
          <ac:chgData name="윤요섭 (기술센터@디딤365)" userId="f81f489b-99f2-462a-b0e4-b39a0cadee78" providerId="ADAL" clId="{DB1C49B1-3C06-4E6D-A392-A135D0C0A04C}" dt="2024-11-12T12:11:17.171" v="112" actId="20577"/>
          <ac:spMkLst>
            <pc:docMk/>
            <pc:sldMk cId="737002415" sldId="1890"/>
            <ac:spMk id="10" creationId="{2224FCFE-1DCE-4651-A091-04217BEA83ED}"/>
          </ac:spMkLst>
        </pc:spChg>
        <pc:spChg chg="mod">
          <ac:chgData name="윤요섭 (기술센터@디딤365)" userId="f81f489b-99f2-462a-b0e4-b39a0cadee78" providerId="ADAL" clId="{DB1C49B1-3C06-4E6D-A392-A135D0C0A04C}" dt="2024-11-12T12:11:00.955" v="106" actId="20577"/>
          <ac:spMkLst>
            <pc:docMk/>
            <pc:sldMk cId="737002415" sldId="1890"/>
            <ac:spMk id="21" creationId="{351AAF02-F070-4034-B5E2-6B8BBAAA98D4}"/>
          </ac:spMkLst>
        </pc:spChg>
      </pc:sldChg>
      <pc:sldChg chg="addSp delSp modSp del mod modNotesTx">
        <pc:chgData name="윤요섭 (기술센터@디딤365)" userId="f81f489b-99f2-462a-b0e4-b39a0cadee78" providerId="ADAL" clId="{DB1C49B1-3C06-4E6D-A392-A135D0C0A04C}" dt="2024-11-12T13:43:36.806" v="3541" actId="2696"/>
        <pc:sldMkLst>
          <pc:docMk/>
          <pc:sldMk cId="1782534851" sldId="1892"/>
        </pc:sldMkLst>
        <pc:spChg chg="mod">
          <ac:chgData name="윤요섭 (기술센터@디딤365)" userId="f81f489b-99f2-462a-b0e4-b39a0cadee78" providerId="ADAL" clId="{DB1C49B1-3C06-4E6D-A392-A135D0C0A04C}" dt="2024-11-12T12:59:44.536" v="3461"/>
          <ac:spMkLst>
            <pc:docMk/>
            <pc:sldMk cId="1782534851" sldId="1892"/>
            <ac:spMk id="3" creationId="{A04A4CD8-9696-738A-7EE1-A8D8A12BF544}"/>
          </ac:spMkLst>
        </pc:spChg>
        <pc:spChg chg="mod">
          <ac:chgData name="윤요섭 (기술센터@디딤365)" userId="f81f489b-99f2-462a-b0e4-b39a0cadee78" providerId="ADAL" clId="{DB1C49B1-3C06-4E6D-A392-A135D0C0A04C}" dt="2024-11-12T12:59:31.113" v="3444"/>
          <ac:spMkLst>
            <pc:docMk/>
            <pc:sldMk cId="1782534851" sldId="1892"/>
            <ac:spMk id="4" creationId="{A99203D3-2C9D-DC3A-450A-E50EAEEB2467}"/>
          </ac:spMkLst>
        </pc:spChg>
        <pc:spChg chg="mod">
          <ac:chgData name="윤요섭 (기술센터@디딤365)" userId="f81f489b-99f2-462a-b0e4-b39a0cadee78" providerId="ADAL" clId="{DB1C49B1-3C06-4E6D-A392-A135D0C0A04C}" dt="2024-11-12T12:59:26.771" v="3443" actId="20577"/>
          <ac:spMkLst>
            <pc:docMk/>
            <pc:sldMk cId="1782534851" sldId="1892"/>
            <ac:spMk id="25" creationId="{FC4CD354-BEF4-47BB-94DC-24B0FAC5E10E}"/>
          </ac:spMkLst>
        </pc:spChg>
        <pc:spChg chg="mod">
          <ac:chgData name="윤요섭 (기술센터@디딤365)" userId="f81f489b-99f2-462a-b0e4-b39a0cadee78" providerId="ADAL" clId="{DB1C49B1-3C06-4E6D-A392-A135D0C0A04C}" dt="2024-11-12T12:16:23.230" v="170" actId="20577"/>
          <ac:spMkLst>
            <pc:docMk/>
            <pc:sldMk cId="1782534851" sldId="1892"/>
            <ac:spMk id="29" creationId="{9C8DC1F1-7CD7-479C-BEEC-86DE0FCF013C}"/>
          </ac:spMkLst>
        </pc:spChg>
        <pc:spChg chg="mod">
          <ac:chgData name="윤요섭 (기술센터@디딤365)" userId="f81f489b-99f2-462a-b0e4-b39a0cadee78" providerId="ADAL" clId="{DB1C49B1-3C06-4E6D-A392-A135D0C0A04C}" dt="2024-11-12T12:16:46.022" v="186" actId="20577"/>
          <ac:spMkLst>
            <pc:docMk/>
            <pc:sldMk cId="1782534851" sldId="1892"/>
            <ac:spMk id="34" creationId="{767FC14B-B6AD-4C04-8632-2D2DFC84B09A}"/>
          </ac:spMkLst>
        </pc:spChg>
        <pc:spChg chg="mod">
          <ac:chgData name="윤요섭 (기술센터@디딤365)" userId="f81f489b-99f2-462a-b0e4-b39a0cadee78" providerId="ADAL" clId="{DB1C49B1-3C06-4E6D-A392-A135D0C0A04C}" dt="2024-11-12T12:16:51.112" v="210" actId="20577"/>
          <ac:spMkLst>
            <pc:docMk/>
            <pc:sldMk cId="1782534851" sldId="1892"/>
            <ac:spMk id="38" creationId="{88BC3E53-8C8F-4920-8D7B-B667374B81CD}"/>
          </ac:spMkLst>
        </pc:spChg>
        <pc:grpChg chg="add mod">
          <ac:chgData name="윤요섭 (기술센터@디딤365)" userId="f81f489b-99f2-462a-b0e4-b39a0cadee78" providerId="ADAL" clId="{DB1C49B1-3C06-4E6D-A392-A135D0C0A04C}" dt="2024-11-12T12:59:37.590" v="3460" actId="1076"/>
          <ac:grpSpMkLst>
            <pc:docMk/>
            <pc:sldMk cId="1782534851" sldId="1892"/>
            <ac:grpSpMk id="2" creationId="{9E6F79FA-23F7-CD93-6718-4E7F17FAFE18}"/>
          </ac:grpSpMkLst>
        </pc:grpChg>
        <pc:grpChg chg="del">
          <ac:chgData name="윤요섭 (기술센터@디딤365)" userId="f81f489b-99f2-462a-b0e4-b39a0cadee78" providerId="ADAL" clId="{DB1C49B1-3C06-4E6D-A392-A135D0C0A04C}" dt="2024-11-12T12:17:02.285" v="211" actId="478"/>
          <ac:grpSpMkLst>
            <pc:docMk/>
            <pc:sldMk cId="1782534851" sldId="1892"/>
            <ac:grpSpMk id="41" creationId="{79593AB3-7E7A-4B4F-AED2-5627F89F6F8B}"/>
          </ac:grpSpMkLst>
        </pc:grpChg>
        <pc:cxnChg chg="mod">
          <ac:chgData name="윤요섭 (기술센터@디딤365)" userId="f81f489b-99f2-462a-b0e4-b39a0cadee78" providerId="ADAL" clId="{DB1C49B1-3C06-4E6D-A392-A135D0C0A04C}" dt="2024-11-12T12:59:31.113" v="3444"/>
          <ac:cxnSpMkLst>
            <pc:docMk/>
            <pc:sldMk cId="1782534851" sldId="1892"/>
            <ac:cxnSpMk id="5" creationId="{92AF98BC-F81A-B29B-B8D9-D6F6C44F76BB}"/>
          </ac:cxnSpMkLst>
        </pc:cxnChg>
      </pc:sldChg>
      <pc:sldChg chg="addSp modSp mod">
        <pc:chgData name="윤요섭 (기술센터@디딤365)" userId="f81f489b-99f2-462a-b0e4-b39a0cadee78" providerId="ADAL" clId="{DB1C49B1-3C06-4E6D-A392-A135D0C0A04C}" dt="2024-11-12T14:26:35.028" v="6630" actId="6549"/>
        <pc:sldMkLst>
          <pc:docMk/>
          <pc:sldMk cId="3193758504" sldId="1894"/>
        </pc:sldMkLst>
        <pc:spChg chg="add mod">
          <ac:chgData name="윤요섭 (기술센터@디딤365)" userId="f81f489b-99f2-462a-b0e4-b39a0cadee78" providerId="ADAL" clId="{DB1C49B1-3C06-4E6D-A392-A135D0C0A04C}" dt="2024-11-12T14:20:46.737" v="6317" actId="571"/>
          <ac:spMkLst>
            <pc:docMk/>
            <pc:sldMk cId="3193758504" sldId="1894"/>
            <ac:spMk id="3" creationId="{288CD5C3-95F8-2BE3-0002-C7E9ACC0FAE0}"/>
          </ac:spMkLst>
        </pc:spChg>
        <pc:spChg chg="mod">
          <ac:chgData name="윤요섭 (기술센터@디딤365)" userId="f81f489b-99f2-462a-b0e4-b39a0cadee78" providerId="ADAL" clId="{DB1C49B1-3C06-4E6D-A392-A135D0C0A04C}" dt="2024-11-12T14:26:35.028" v="6630" actId="6549"/>
          <ac:spMkLst>
            <pc:docMk/>
            <pc:sldMk cId="3193758504" sldId="1894"/>
            <ac:spMk id="13" creationId="{1BA88761-08EE-4F25-B801-6EB9BE0CFAA3}"/>
          </ac:spMkLst>
        </pc:spChg>
        <pc:graphicFrameChg chg="add mod">
          <ac:chgData name="윤요섭 (기술센터@디딤365)" userId="f81f489b-99f2-462a-b0e4-b39a0cadee78" providerId="ADAL" clId="{DB1C49B1-3C06-4E6D-A392-A135D0C0A04C}" dt="2024-11-12T14:20:46.737" v="6317" actId="571"/>
          <ac:graphicFrameMkLst>
            <pc:docMk/>
            <pc:sldMk cId="3193758504" sldId="1894"/>
            <ac:graphicFrameMk id="2" creationId="{C1C93F11-36D5-B7E3-DDE0-411E97B74E50}"/>
          </ac:graphicFrameMkLst>
        </pc:graphicFrameChg>
      </pc:sldChg>
      <pc:sldChg chg="addSp delSp modSp mod modNotesTx">
        <pc:chgData name="윤요섭 (기술센터@디딤365)" userId="f81f489b-99f2-462a-b0e4-b39a0cadee78" providerId="ADAL" clId="{DB1C49B1-3C06-4E6D-A392-A135D0C0A04C}" dt="2024-11-12T14:36:04.193" v="7720" actId="14100"/>
        <pc:sldMkLst>
          <pc:docMk/>
          <pc:sldMk cId="2112594541" sldId="1912"/>
        </pc:sldMkLst>
        <pc:spChg chg="add del mod">
          <ac:chgData name="윤요섭 (기술센터@디딤365)" userId="f81f489b-99f2-462a-b0e4-b39a0cadee78" providerId="ADAL" clId="{DB1C49B1-3C06-4E6D-A392-A135D0C0A04C}" dt="2024-11-12T14:20:33.141" v="6315" actId="478"/>
          <ac:spMkLst>
            <pc:docMk/>
            <pc:sldMk cId="2112594541" sldId="1912"/>
            <ac:spMk id="2" creationId="{87F9DAE3-B3FB-61A2-2945-B97F88032EEC}"/>
          </ac:spMkLst>
        </pc:spChg>
        <pc:spChg chg="add del mod">
          <ac:chgData name="윤요섭 (기술센터@디딤365)" userId="f81f489b-99f2-462a-b0e4-b39a0cadee78" providerId="ADAL" clId="{DB1C49B1-3C06-4E6D-A392-A135D0C0A04C}" dt="2024-11-12T13:09:31.858" v="3540" actId="11529"/>
          <ac:spMkLst>
            <pc:docMk/>
            <pc:sldMk cId="2112594541" sldId="1912"/>
            <ac:spMk id="3" creationId="{9D4D6199-6594-4249-0567-E79DCDD6DE66}"/>
          </ac:spMkLst>
        </pc:spChg>
        <pc:spChg chg="add del mod">
          <ac:chgData name="윤요섭 (기술센터@디딤365)" userId="f81f489b-99f2-462a-b0e4-b39a0cadee78" providerId="ADAL" clId="{DB1C49B1-3C06-4E6D-A392-A135D0C0A04C}" dt="2024-11-12T14:20:32.795" v="6314" actId="478"/>
          <ac:spMkLst>
            <pc:docMk/>
            <pc:sldMk cId="2112594541" sldId="1912"/>
            <ac:spMk id="3" creationId="{E1D42DC3-42D7-19F5-DF6B-F68BF2E8D847}"/>
          </ac:spMkLst>
        </pc:spChg>
        <pc:spChg chg="add del mod">
          <ac:chgData name="윤요섭 (기술센터@디딤365)" userId="f81f489b-99f2-462a-b0e4-b39a0cadee78" providerId="ADAL" clId="{DB1C49B1-3C06-4E6D-A392-A135D0C0A04C}" dt="2024-11-12T13:53:14.727" v="4011" actId="478"/>
          <ac:spMkLst>
            <pc:docMk/>
            <pc:sldMk cId="2112594541" sldId="1912"/>
            <ac:spMk id="4" creationId="{EA12366D-E53F-0D98-8848-19717E664D7D}"/>
          </ac:spMkLst>
        </pc:spChg>
        <pc:spChg chg="mod topLvl">
          <ac:chgData name="윤요섭 (기술센터@디딤365)" userId="f81f489b-99f2-462a-b0e4-b39a0cadee78" providerId="ADAL" clId="{DB1C49B1-3C06-4E6D-A392-A135D0C0A04C}" dt="2024-11-12T14:27:37.217" v="6946" actId="1036"/>
          <ac:spMkLst>
            <pc:docMk/>
            <pc:sldMk cId="2112594541" sldId="1912"/>
            <ac:spMk id="6" creationId="{CB54AF49-3CF0-6352-6DAC-E17A4EF6C933}"/>
          </ac:spMkLst>
        </pc:spChg>
        <pc:spChg chg="add mod">
          <ac:chgData name="윤요섭 (기술센터@디딤365)" userId="f81f489b-99f2-462a-b0e4-b39a0cadee78" providerId="ADAL" clId="{DB1C49B1-3C06-4E6D-A392-A135D0C0A04C}" dt="2024-11-12T14:27:37.217" v="6946" actId="1036"/>
          <ac:spMkLst>
            <pc:docMk/>
            <pc:sldMk cId="2112594541" sldId="1912"/>
            <ac:spMk id="9" creationId="{748DA2DB-AE63-B0F8-0796-5F4EE58B2EA0}"/>
          </ac:spMkLst>
        </pc:spChg>
        <pc:spChg chg="add mod">
          <ac:chgData name="윤요섭 (기술센터@디딤365)" userId="f81f489b-99f2-462a-b0e4-b39a0cadee78" providerId="ADAL" clId="{DB1C49B1-3C06-4E6D-A392-A135D0C0A04C}" dt="2024-11-12T14:27:37.217" v="6946" actId="1036"/>
          <ac:spMkLst>
            <pc:docMk/>
            <pc:sldMk cId="2112594541" sldId="1912"/>
            <ac:spMk id="12" creationId="{37E9AF6A-D9FC-FF64-4BA1-0D8EC8CEFB5C}"/>
          </ac:spMkLst>
        </pc:spChg>
        <pc:spChg chg="add mod">
          <ac:chgData name="윤요섭 (기술센터@디딤365)" userId="f81f489b-99f2-462a-b0e4-b39a0cadee78" providerId="ADAL" clId="{DB1C49B1-3C06-4E6D-A392-A135D0C0A04C}" dt="2024-11-12T14:28:26.317" v="6971" actId="1036"/>
          <ac:spMkLst>
            <pc:docMk/>
            <pc:sldMk cId="2112594541" sldId="1912"/>
            <ac:spMk id="13" creationId="{00AFF224-EEDB-81D8-1620-D5F2A3AC2EEF}"/>
          </ac:spMkLst>
        </pc:spChg>
        <pc:spChg chg="mod">
          <ac:chgData name="윤요섭 (기술센터@디딤365)" userId="f81f489b-99f2-462a-b0e4-b39a0cadee78" providerId="ADAL" clId="{DB1C49B1-3C06-4E6D-A392-A135D0C0A04C}" dt="2024-11-12T13:56:26.043" v="4438" actId="20577"/>
          <ac:spMkLst>
            <pc:docMk/>
            <pc:sldMk cId="2112594541" sldId="1912"/>
            <ac:spMk id="20" creationId="{5E0378AF-86DB-1654-9C1A-5A08636F8C10}"/>
          </ac:spMkLst>
        </pc:spChg>
        <pc:grpChg chg="add del mod">
          <ac:chgData name="윤요섭 (기술센터@디딤365)" userId="f81f489b-99f2-462a-b0e4-b39a0cadee78" providerId="ADAL" clId="{DB1C49B1-3C06-4E6D-A392-A135D0C0A04C}" dt="2024-11-12T14:16:30.755" v="6195" actId="165"/>
          <ac:grpSpMkLst>
            <pc:docMk/>
            <pc:sldMk cId="2112594541" sldId="1912"/>
            <ac:grpSpMk id="5" creationId="{7FD48DDB-6E1E-8AD6-B8A7-8C66A0C37504}"/>
          </ac:grpSpMkLst>
        </pc:grpChg>
        <pc:grpChg chg="add del mod">
          <ac:chgData name="윤요섭 (기술센터@디딤365)" userId="f81f489b-99f2-462a-b0e4-b39a0cadee78" providerId="ADAL" clId="{DB1C49B1-3C06-4E6D-A392-A135D0C0A04C}" dt="2024-11-12T14:18:32.987" v="6218" actId="165"/>
          <ac:grpSpMkLst>
            <pc:docMk/>
            <pc:sldMk cId="2112594541" sldId="1912"/>
            <ac:grpSpMk id="8" creationId="{52E3B65A-024D-EDA7-2125-B18B11BD70AA}"/>
          </ac:grpSpMkLst>
        </pc:grpChg>
        <pc:grpChg chg="add mod">
          <ac:chgData name="윤요섭 (기술센터@디딤365)" userId="f81f489b-99f2-462a-b0e4-b39a0cadee78" providerId="ADAL" clId="{DB1C49B1-3C06-4E6D-A392-A135D0C0A04C}" dt="2024-11-12T14:27:37.217" v="6946" actId="1036"/>
          <ac:grpSpMkLst>
            <pc:docMk/>
            <pc:sldMk cId="2112594541" sldId="1912"/>
            <ac:grpSpMk id="10" creationId="{B211B59C-F1CE-170E-0838-63417F46DF15}"/>
          </ac:grpSpMkLst>
        </pc:grpChg>
        <pc:graphicFrameChg chg="add mod modGraphic">
          <ac:chgData name="윤요섭 (기술센터@디딤365)" userId="f81f489b-99f2-462a-b0e4-b39a0cadee78" providerId="ADAL" clId="{DB1C49B1-3C06-4E6D-A392-A135D0C0A04C}" dt="2024-11-12T14:36:04.193" v="7720" actId="14100"/>
          <ac:graphicFrameMkLst>
            <pc:docMk/>
            <pc:sldMk cId="2112594541" sldId="1912"/>
            <ac:graphicFrameMk id="11" creationId="{E7A875A8-836E-8BF0-D4C3-2429F1C84302}"/>
          </ac:graphicFrameMkLst>
        </pc:graphicFrameChg>
        <pc:picChg chg="del">
          <ac:chgData name="윤요섭 (기술센터@디딤365)" userId="f81f489b-99f2-462a-b0e4-b39a0cadee78" providerId="ADAL" clId="{DB1C49B1-3C06-4E6D-A392-A135D0C0A04C}" dt="2024-11-12T13:04:45.382" v="3520" actId="478"/>
          <ac:picMkLst>
            <pc:docMk/>
            <pc:sldMk cId="2112594541" sldId="1912"/>
            <ac:picMk id="2" creationId="{00000000-0000-0000-0000-000000000000}"/>
          </ac:picMkLst>
        </pc:picChg>
        <pc:picChg chg="del mod topLvl">
          <ac:chgData name="윤요섭 (기술센터@디딤365)" userId="f81f489b-99f2-462a-b0e4-b39a0cadee78" providerId="ADAL" clId="{DB1C49B1-3C06-4E6D-A392-A135D0C0A04C}" dt="2024-11-12T14:16:32.277" v="6196" actId="478"/>
          <ac:picMkLst>
            <pc:docMk/>
            <pc:sldMk cId="2112594541" sldId="1912"/>
            <ac:picMk id="7" creationId="{D34D66AE-E33C-2B92-182D-7DD5F9B7EE39}"/>
          </ac:picMkLst>
        </pc:picChg>
        <pc:picChg chg="add mod topLvl">
          <ac:chgData name="윤요섭 (기술센터@디딤365)" userId="f81f489b-99f2-462a-b0e4-b39a0cadee78" providerId="ADAL" clId="{DB1C49B1-3C06-4E6D-A392-A135D0C0A04C}" dt="2024-11-12T14:27:37.217" v="6946" actId="1036"/>
          <ac:picMkLst>
            <pc:docMk/>
            <pc:sldMk cId="2112594541" sldId="1912"/>
            <ac:picMk id="1026" creationId="{B547E8FC-A1FA-4864-2149-5791184073B1}"/>
          </ac:picMkLst>
        </pc:picChg>
      </pc:sldChg>
      <pc:sldChg chg="modSp del">
        <pc:chgData name="윤요섭 (기술센터@디딤365)" userId="f81f489b-99f2-462a-b0e4-b39a0cadee78" providerId="ADAL" clId="{DB1C49B1-3C06-4E6D-A392-A135D0C0A04C}" dt="2024-11-12T15:12:00.212" v="9521" actId="2696"/>
        <pc:sldMkLst>
          <pc:docMk/>
          <pc:sldMk cId="414087621" sldId="1913"/>
        </pc:sldMkLst>
        <pc:spChg chg="mod">
          <ac:chgData name="윤요섭 (기술센터@디딤365)" userId="f81f489b-99f2-462a-b0e4-b39a0cadee78" providerId="ADAL" clId="{DB1C49B1-3C06-4E6D-A392-A135D0C0A04C}" dt="2024-11-12T12:18:05.237" v="226"/>
          <ac:spMkLst>
            <pc:docMk/>
            <pc:sldMk cId="414087621" sldId="1913"/>
            <ac:spMk id="20" creationId="{5B8C8DCD-BB36-BEB0-5113-F1A6B04CE480}"/>
          </ac:spMkLst>
        </pc:spChg>
      </pc:sldChg>
      <pc:sldChg chg="modSp">
        <pc:chgData name="윤요섭 (기술센터@디딤365)" userId="f81f489b-99f2-462a-b0e4-b39a0cadee78" providerId="ADAL" clId="{DB1C49B1-3C06-4E6D-A392-A135D0C0A04C}" dt="2024-11-12T12:18:05.237" v="226"/>
        <pc:sldMkLst>
          <pc:docMk/>
          <pc:sldMk cId="1201038338" sldId="1914"/>
        </pc:sldMkLst>
        <pc:spChg chg="mod">
          <ac:chgData name="윤요섭 (기술센터@디딤365)" userId="f81f489b-99f2-462a-b0e4-b39a0cadee78" providerId="ADAL" clId="{DB1C49B1-3C06-4E6D-A392-A135D0C0A04C}" dt="2024-11-12T12:18:05.237" v="226"/>
          <ac:spMkLst>
            <pc:docMk/>
            <pc:sldMk cId="1201038338" sldId="1914"/>
            <ac:spMk id="20" creationId="{CA8BDF31-2640-7090-D7EF-26CB7AC88184}"/>
          </ac:spMkLst>
        </pc:spChg>
      </pc:sldChg>
      <pc:sldChg chg="modSp mod">
        <pc:chgData name="윤요섭 (기술센터@디딤365)" userId="f81f489b-99f2-462a-b0e4-b39a0cadee78" providerId="ADAL" clId="{DB1C49B1-3C06-4E6D-A392-A135D0C0A04C}" dt="2024-11-12T13:01:46.928" v="3488" actId="20577"/>
        <pc:sldMkLst>
          <pc:docMk/>
          <pc:sldMk cId="818378792" sldId="1927"/>
        </pc:sldMkLst>
        <pc:spChg chg="mod">
          <ac:chgData name="윤요섭 (기술센터@디딤365)" userId="f81f489b-99f2-462a-b0e4-b39a0cadee78" providerId="ADAL" clId="{DB1C49B1-3C06-4E6D-A392-A135D0C0A04C}" dt="2024-11-12T13:01:46.928" v="3488" actId="20577"/>
          <ac:spMkLst>
            <pc:docMk/>
            <pc:sldMk cId="818378792" sldId="1927"/>
            <ac:spMk id="29" creationId="{57F05140-C7A6-07A6-2E8E-A5B8661E7AF7}"/>
          </ac:spMkLst>
        </pc:spChg>
      </pc:sldChg>
      <pc:sldChg chg="addSp modSp">
        <pc:chgData name="윤요섭 (기술센터@디딤365)" userId="f81f489b-99f2-462a-b0e4-b39a0cadee78" providerId="ADAL" clId="{DB1C49B1-3C06-4E6D-A392-A135D0C0A04C}" dt="2024-11-12T12:26:13.769" v="423" actId="164"/>
        <pc:sldMkLst>
          <pc:docMk/>
          <pc:sldMk cId="2165550697" sldId="1932"/>
        </pc:sldMkLst>
        <pc:spChg chg="mod">
          <ac:chgData name="윤요섭 (기술센터@디딤365)" userId="f81f489b-99f2-462a-b0e4-b39a0cadee78" providerId="ADAL" clId="{DB1C49B1-3C06-4E6D-A392-A135D0C0A04C}" dt="2024-11-12T12:18:05.237" v="226"/>
          <ac:spMkLst>
            <pc:docMk/>
            <pc:sldMk cId="2165550697" sldId="1932"/>
            <ac:spMk id="20" creationId="{5B8C8DCD-BB36-BEB0-5113-F1A6B04CE480}"/>
          </ac:spMkLst>
        </pc:spChg>
        <pc:spChg chg="mod">
          <ac:chgData name="윤요섭 (기술센터@디딤365)" userId="f81f489b-99f2-462a-b0e4-b39a0cadee78" providerId="ADAL" clId="{DB1C49B1-3C06-4E6D-A392-A135D0C0A04C}" dt="2024-11-12T12:26:13.769" v="423" actId="164"/>
          <ac:spMkLst>
            <pc:docMk/>
            <pc:sldMk cId="2165550697" sldId="1932"/>
            <ac:spMk id="22" creationId="{D8BFC35B-00BE-48F0-81DC-A463C14C95E8}"/>
          </ac:spMkLst>
        </pc:spChg>
        <pc:spChg chg="mod">
          <ac:chgData name="윤요섭 (기술센터@디딤365)" userId="f81f489b-99f2-462a-b0e4-b39a0cadee78" providerId="ADAL" clId="{DB1C49B1-3C06-4E6D-A392-A135D0C0A04C}" dt="2024-11-12T12:26:13.769" v="423" actId="164"/>
          <ac:spMkLst>
            <pc:docMk/>
            <pc:sldMk cId="2165550697" sldId="1932"/>
            <ac:spMk id="49" creationId="{00000000-0000-0000-0000-000000000000}"/>
          </ac:spMkLst>
        </pc:spChg>
        <pc:spChg chg="mod">
          <ac:chgData name="윤요섭 (기술센터@디딤365)" userId="f81f489b-99f2-462a-b0e4-b39a0cadee78" providerId="ADAL" clId="{DB1C49B1-3C06-4E6D-A392-A135D0C0A04C}" dt="2024-11-12T12:26:13.769" v="423" actId="164"/>
          <ac:spMkLst>
            <pc:docMk/>
            <pc:sldMk cId="2165550697" sldId="1932"/>
            <ac:spMk id="83" creationId="{00000000-0000-0000-0000-000000000000}"/>
          </ac:spMkLst>
        </pc:spChg>
        <pc:spChg chg="mod">
          <ac:chgData name="윤요섭 (기술센터@디딤365)" userId="f81f489b-99f2-462a-b0e4-b39a0cadee78" providerId="ADAL" clId="{DB1C49B1-3C06-4E6D-A392-A135D0C0A04C}" dt="2024-11-12T12:26:13.769" v="423" actId="164"/>
          <ac:spMkLst>
            <pc:docMk/>
            <pc:sldMk cId="2165550697" sldId="1932"/>
            <ac:spMk id="90" creationId="{4D411547-96D3-43B8-AD46-3B4610CE619E}"/>
          </ac:spMkLst>
        </pc:spChg>
        <pc:grpChg chg="add mod">
          <ac:chgData name="윤요섭 (기술센터@디딤365)" userId="f81f489b-99f2-462a-b0e4-b39a0cadee78" providerId="ADAL" clId="{DB1C49B1-3C06-4E6D-A392-A135D0C0A04C}" dt="2024-11-12T12:26:13.769" v="423" actId="164"/>
          <ac:grpSpMkLst>
            <pc:docMk/>
            <pc:sldMk cId="2165550697" sldId="1932"/>
            <ac:grpSpMk id="2" creationId="{0A5F4C6D-3BD1-82E2-B4DF-61EE3BEBB606}"/>
          </ac:grpSpMkLst>
        </pc:grpChg>
        <pc:grpChg chg="mod">
          <ac:chgData name="윤요섭 (기술센터@디딤365)" userId="f81f489b-99f2-462a-b0e4-b39a0cadee78" providerId="ADAL" clId="{DB1C49B1-3C06-4E6D-A392-A135D0C0A04C}" dt="2024-11-12T12:26:13.769" v="423" actId="164"/>
          <ac:grpSpMkLst>
            <pc:docMk/>
            <pc:sldMk cId="2165550697" sldId="1932"/>
            <ac:grpSpMk id="7" creationId="{00000000-0000-0000-0000-000000000000}"/>
          </ac:grpSpMkLst>
        </pc:grpChg>
        <pc:grpChg chg="mod">
          <ac:chgData name="윤요섭 (기술센터@디딤365)" userId="f81f489b-99f2-462a-b0e4-b39a0cadee78" providerId="ADAL" clId="{DB1C49B1-3C06-4E6D-A392-A135D0C0A04C}" dt="2024-11-12T12:26:13.769" v="423" actId="164"/>
          <ac:grpSpMkLst>
            <pc:docMk/>
            <pc:sldMk cId="2165550697" sldId="1932"/>
            <ac:grpSpMk id="40" creationId="{00000000-0000-0000-0000-000000000000}"/>
          </ac:grpSpMkLst>
        </pc:grpChg>
        <pc:picChg chg="mod">
          <ac:chgData name="윤요섭 (기술센터@디딤365)" userId="f81f489b-99f2-462a-b0e4-b39a0cadee78" providerId="ADAL" clId="{DB1C49B1-3C06-4E6D-A392-A135D0C0A04C}" dt="2024-11-12T12:26:13.769" v="423" actId="164"/>
          <ac:picMkLst>
            <pc:docMk/>
            <pc:sldMk cId="2165550697" sldId="1932"/>
            <ac:picMk id="48" creationId="{00000000-0000-0000-0000-000000000000}"/>
          </ac:picMkLst>
        </pc:picChg>
      </pc:sldChg>
      <pc:sldChg chg="addSp modSp mod">
        <pc:chgData name="윤요섭 (기술센터@디딤365)" userId="f81f489b-99f2-462a-b0e4-b39a0cadee78" providerId="ADAL" clId="{DB1C49B1-3C06-4E6D-A392-A135D0C0A04C}" dt="2024-11-12T15:26:48.791" v="10707" actId="1076"/>
        <pc:sldMkLst>
          <pc:docMk/>
          <pc:sldMk cId="2146123245" sldId="1933"/>
        </pc:sldMkLst>
        <pc:spChg chg="add mod">
          <ac:chgData name="윤요섭 (기술센터@디딤365)" userId="f81f489b-99f2-462a-b0e4-b39a0cadee78" providerId="ADAL" clId="{DB1C49B1-3C06-4E6D-A392-A135D0C0A04C}" dt="2024-11-12T15:26:46.420" v="10705" actId="571"/>
          <ac:spMkLst>
            <pc:docMk/>
            <pc:sldMk cId="2146123245" sldId="1933"/>
            <ac:spMk id="4" creationId="{C6D33AB7-7EB3-6A34-4329-C820BE159518}"/>
          </ac:spMkLst>
        </pc:spChg>
        <pc:spChg chg="mod">
          <ac:chgData name="윤요섭 (기술센터@디딤365)" userId="f81f489b-99f2-462a-b0e4-b39a0cadee78" providerId="ADAL" clId="{DB1C49B1-3C06-4E6D-A392-A135D0C0A04C}" dt="2024-11-12T12:18:05.237" v="226"/>
          <ac:spMkLst>
            <pc:docMk/>
            <pc:sldMk cId="2146123245" sldId="1933"/>
            <ac:spMk id="20" creationId="{5B8C8DCD-BB36-BEB0-5113-F1A6B04CE480}"/>
          </ac:spMkLst>
        </pc:spChg>
        <pc:spChg chg="mod">
          <ac:chgData name="윤요섭 (기술센터@디딤365)" userId="f81f489b-99f2-462a-b0e4-b39a0cadee78" providerId="ADAL" clId="{DB1C49B1-3C06-4E6D-A392-A135D0C0A04C}" dt="2024-11-12T15:26:48.791" v="10707" actId="1076"/>
          <ac:spMkLst>
            <pc:docMk/>
            <pc:sldMk cId="2146123245" sldId="1933"/>
            <ac:spMk id="52" creationId="{F3319CDA-D8B0-4350-B67F-9FBAD667EC0F}"/>
          </ac:spMkLst>
        </pc:spChg>
        <pc:grpChg chg="mod">
          <ac:chgData name="윤요섭 (기술센터@디딤365)" userId="f81f489b-99f2-462a-b0e4-b39a0cadee78" providerId="ADAL" clId="{DB1C49B1-3C06-4E6D-A392-A135D0C0A04C}" dt="2024-11-12T15:26:48.791" v="10707" actId="1076"/>
          <ac:grpSpMkLst>
            <pc:docMk/>
            <pc:sldMk cId="2146123245" sldId="1933"/>
            <ac:grpSpMk id="2" creationId="{00000000-0000-0000-0000-000000000000}"/>
          </ac:grpSpMkLst>
        </pc:grpChg>
      </pc:sldChg>
      <pc:sldChg chg="modSp">
        <pc:chgData name="윤요섭 (기술센터@디딤365)" userId="f81f489b-99f2-462a-b0e4-b39a0cadee78" providerId="ADAL" clId="{DB1C49B1-3C06-4E6D-A392-A135D0C0A04C}" dt="2024-11-12T12:18:05.237" v="226"/>
        <pc:sldMkLst>
          <pc:docMk/>
          <pc:sldMk cId="1204012325" sldId="1938"/>
        </pc:sldMkLst>
        <pc:spChg chg="mod">
          <ac:chgData name="윤요섭 (기술센터@디딤365)" userId="f81f489b-99f2-462a-b0e4-b39a0cadee78" providerId="ADAL" clId="{DB1C49B1-3C06-4E6D-A392-A135D0C0A04C}" dt="2024-11-12T12:18:05.237" v="226"/>
          <ac:spMkLst>
            <pc:docMk/>
            <pc:sldMk cId="1204012325" sldId="1938"/>
            <ac:spMk id="20" creationId="{5E0378AF-86DB-1654-9C1A-5A08636F8C10}"/>
          </ac:spMkLst>
        </pc:spChg>
      </pc:sldChg>
      <pc:sldChg chg="addSp delSp modSp add mod modNotesTx">
        <pc:chgData name="윤요섭 (기술센터@디딤365)" userId="f81f489b-99f2-462a-b0e4-b39a0cadee78" providerId="ADAL" clId="{DB1C49B1-3C06-4E6D-A392-A135D0C0A04C}" dt="2024-11-12T13:43:57.631" v="3543" actId="14100"/>
        <pc:sldMkLst>
          <pc:docMk/>
          <pc:sldMk cId="1724324326" sldId="1939"/>
        </pc:sldMkLst>
        <pc:spChg chg="del mod">
          <ac:chgData name="윤요섭 (기술센터@디딤365)" userId="f81f489b-99f2-462a-b0e4-b39a0cadee78" providerId="ADAL" clId="{DB1C49B1-3C06-4E6D-A392-A135D0C0A04C}" dt="2024-11-12T12:25:53.180" v="419" actId="478"/>
          <ac:spMkLst>
            <pc:docMk/>
            <pc:sldMk cId="1724324326" sldId="1939"/>
            <ac:spMk id="3" creationId="{33820C29-D424-A9FD-F93E-42F355F420D3}"/>
          </ac:spMkLst>
        </pc:spChg>
        <pc:spChg chg="del">
          <ac:chgData name="윤요섭 (기술센터@디딤365)" userId="f81f489b-99f2-462a-b0e4-b39a0cadee78" providerId="ADAL" clId="{DB1C49B1-3C06-4E6D-A392-A135D0C0A04C}" dt="2024-11-12T12:26:21.586" v="427" actId="478"/>
          <ac:spMkLst>
            <pc:docMk/>
            <pc:sldMk cId="1724324326" sldId="1939"/>
            <ac:spMk id="5" creationId="{E61F85FF-D750-1922-8364-FF9113AD6663}"/>
          </ac:spMkLst>
        </pc:spChg>
        <pc:spChg chg="add del mod topLvl">
          <ac:chgData name="윤요섭 (기술센터@디딤365)" userId="f81f489b-99f2-462a-b0e4-b39a0cadee78" providerId="ADAL" clId="{DB1C49B1-3C06-4E6D-A392-A135D0C0A04C}" dt="2024-11-12T12:26:54.477" v="438" actId="164"/>
          <ac:spMkLst>
            <pc:docMk/>
            <pc:sldMk cId="1724324326" sldId="1939"/>
            <ac:spMk id="7" creationId="{253D16EC-8DA0-A6BA-CC34-F08068771C27}"/>
          </ac:spMkLst>
        </pc:spChg>
        <pc:spChg chg="mod topLvl">
          <ac:chgData name="윤요섭 (기술센터@디딤365)" userId="f81f489b-99f2-462a-b0e4-b39a0cadee78" providerId="ADAL" clId="{DB1C49B1-3C06-4E6D-A392-A135D0C0A04C}" dt="2024-11-12T12:39:02.781" v="2216" actId="20577"/>
          <ac:spMkLst>
            <pc:docMk/>
            <pc:sldMk cId="1724324326" sldId="1939"/>
            <ac:spMk id="8" creationId="{2A8BB80C-7BB9-CEE4-9541-FCBA532F1AE5}"/>
          </ac:spMkLst>
        </pc:spChg>
        <pc:spChg chg="del mod topLvl">
          <ac:chgData name="윤요섭 (기술센터@디딤365)" userId="f81f489b-99f2-462a-b0e4-b39a0cadee78" providerId="ADAL" clId="{DB1C49B1-3C06-4E6D-A392-A135D0C0A04C}" dt="2024-11-12T12:26:42.371" v="434" actId="478"/>
          <ac:spMkLst>
            <pc:docMk/>
            <pc:sldMk cId="1724324326" sldId="1939"/>
            <ac:spMk id="11" creationId="{489388E2-FEF6-6D53-B218-CF187AC17A2F}"/>
          </ac:spMkLst>
        </pc:spChg>
        <pc:spChg chg="del mod topLvl">
          <ac:chgData name="윤요섭 (기술센터@디딤365)" userId="f81f489b-99f2-462a-b0e4-b39a0cadee78" providerId="ADAL" clId="{DB1C49B1-3C06-4E6D-A392-A135D0C0A04C}" dt="2024-11-12T13:04:28.420" v="3518" actId="478"/>
          <ac:spMkLst>
            <pc:docMk/>
            <pc:sldMk cId="1724324326" sldId="1939"/>
            <ac:spMk id="12" creationId="{C7186D80-038C-F842-A4A0-7B81DE22DCFA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18" creationId="{C78CDA80-910A-39CD-A137-0F989AC4EEAC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19" creationId="{E3618294-3A14-A2F4-8B2C-5E5E34FAA11F}"/>
          </ac:spMkLst>
        </pc:spChg>
        <pc:spChg chg="mod">
          <ac:chgData name="윤요섭 (기술센터@디딤365)" userId="f81f489b-99f2-462a-b0e4-b39a0cadee78" providerId="ADAL" clId="{DB1C49B1-3C06-4E6D-A392-A135D0C0A04C}" dt="2024-11-12T13:03:04.139" v="3508" actId="20577"/>
          <ac:spMkLst>
            <pc:docMk/>
            <pc:sldMk cId="1724324326" sldId="1939"/>
            <ac:spMk id="20" creationId="{3A876304-08BD-08A5-44FC-A7E6AF34C331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21" creationId="{131E3DC2-137F-0B6C-10F3-F3F3C98D757F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22" creationId="{FEC6A40A-8373-D6C4-514E-7707C1446108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24" creationId="{2F78836F-58A9-48FF-3ED8-3CA6F7DABBDE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25" creationId="{60481B22-6801-5915-4931-A559801E39C9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26" creationId="{417E1239-AF2C-3FD6-85A8-6A3A55CCFCC4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27" creationId="{5E099CCE-647E-2142-AF4D-5AA64BF92179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28" creationId="{AB37D34E-0FBE-25AD-DEB4-7F07D36BC246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32" creationId="{5F8E07CA-7729-B492-67E5-9E0AFD1CDD60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33" creationId="{81AA7C11-FAEB-79EE-5ED4-8390673946BF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34" creationId="{CD70884E-C176-F717-EC9F-B21F7BB22C95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35" creationId="{9E4F65A2-6C9E-4654-89BF-0643574672BE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36" creationId="{EA117B00-EA80-5395-81ED-5D4CFC436F29}"/>
          </ac:spMkLst>
        </pc:spChg>
        <pc:spChg chg="mod">
          <ac:chgData name="윤요섭 (기술센터@디딤365)" userId="f81f489b-99f2-462a-b0e4-b39a0cadee78" providerId="ADAL" clId="{DB1C49B1-3C06-4E6D-A392-A135D0C0A04C}" dt="2024-11-12T12:26:25.111" v="428" actId="165"/>
          <ac:spMkLst>
            <pc:docMk/>
            <pc:sldMk cId="1724324326" sldId="1939"/>
            <ac:spMk id="37" creationId="{D5F22647-943C-2677-42E5-C4B9D5AC7BFB}"/>
          </ac:spMkLst>
        </pc:spChg>
        <pc:spChg chg="mod">
          <ac:chgData name="윤요섭 (기술센터@디딤365)" userId="f81f489b-99f2-462a-b0e4-b39a0cadee78" providerId="ADAL" clId="{DB1C49B1-3C06-4E6D-A392-A135D0C0A04C}" dt="2024-11-12T12:39:37.308" v="2379" actId="2710"/>
          <ac:spMkLst>
            <pc:docMk/>
            <pc:sldMk cId="1724324326" sldId="1939"/>
            <ac:spMk id="42" creationId="{857CE17A-412F-D622-166D-4E0F06ECF9BD}"/>
          </ac:spMkLst>
        </pc:spChg>
        <pc:spChg chg="del mod">
          <ac:chgData name="윤요섭 (기술센터@디딤365)" userId="f81f489b-99f2-462a-b0e4-b39a0cadee78" providerId="ADAL" clId="{DB1C49B1-3C06-4E6D-A392-A135D0C0A04C}" dt="2024-11-12T12:28:44.733" v="583" actId="478"/>
          <ac:spMkLst>
            <pc:docMk/>
            <pc:sldMk cId="1724324326" sldId="1939"/>
            <ac:spMk id="43" creationId="{0CDB4660-CF02-B53B-CBB8-3B2299FCEB6E}"/>
          </ac:spMkLst>
        </pc:spChg>
        <pc:spChg chg="add del mod">
          <ac:chgData name="윤요섭 (기술센터@디딤365)" userId="f81f489b-99f2-462a-b0e4-b39a0cadee78" providerId="ADAL" clId="{DB1C49B1-3C06-4E6D-A392-A135D0C0A04C}" dt="2024-11-12T12:43:01.951" v="2535" actId="478"/>
          <ac:spMkLst>
            <pc:docMk/>
            <pc:sldMk cId="1724324326" sldId="1939"/>
            <ac:spMk id="45" creationId="{442C1347-2B23-8068-11CB-E9ECF51B2D7E}"/>
          </ac:spMkLst>
        </pc:spChg>
        <pc:spChg chg="add mod">
          <ac:chgData name="윤요섭 (기술센터@디딤365)" userId="f81f489b-99f2-462a-b0e4-b39a0cadee78" providerId="ADAL" clId="{DB1C49B1-3C06-4E6D-A392-A135D0C0A04C}" dt="2024-11-12T12:53:06.767" v="3437"/>
          <ac:spMkLst>
            <pc:docMk/>
            <pc:sldMk cId="1724324326" sldId="1939"/>
            <ac:spMk id="46" creationId="{9FE3022F-ED30-08B1-2F7F-139F4A9827FE}"/>
          </ac:spMkLst>
        </pc:spChg>
        <pc:grpChg chg="add del mod">
          <ac:chgData name="윤요섭 (기술센터@디딤365)" userId="f81f489b-99f2-462a-b0e4-b39a0cadee78" providerId="ADAL" clId="{DB1C49B1-3C06-4E6D-A392-A135D0C0A04C}" dt="2024-11-12T12:26:25.111" v="428" actId="165"/>
          <ac:grpSpMkLst>
            <pc:docMk/>
            <pc:sldMk cId="1724324326" sldId="1939"/>
            <ac:grpSpMk id="6" creationId="{AF32E36F-8339-4E18-2A98-4533D5893B64}"/>
          </ac:grpSpMkLst>
        </pc:grpChg>
        <pc:grpChg chg="del mod topLvl">
          <ac:chgData name="윤요섭 (기술센터@디딤365)" userId="f81f489b-99f2-462a-b0e4-b39a0cadee78" providerId="ADAL" clId="{DB1C49B1-3C06-4E6D-A392-A135D0C0A04C}" dt="2024-11-12T12:28:44.733" v="583" actId="478"/>
          <ac:grpSpMkLst>
            <pc:docMk/>
            <pc:sldMk cId="1724324326" sldId="1939"/>
            <ac:grpSpMk id="9" creationId="{9184851F-43E9-5455-C20B-72D05DA6A381}"/>
          </ac:grpSpMkLst>
        </pc:grpChg>
        <pc:grpChg chg="del mod topLvl">
          <ac:chgData name="윤요섭 (기술센터@디딤365)" userId="f81f489b-99f2-462a-b0e4-b39a0cadee78" providerId="ADAL" clId="{DB1C49B1-3C06-4E6D-A392-A135D0C0A04C}" dt="2024-11-12T12:26:34.139" v="430" actId="478"/>
          <ac:grpSpMkLst>
            <pc:docMk/>
            <pc:sldMk cId="1724324326" sldId="1939"/>
            <ac:grpSpMk id="13" creationId="{FA0787A7-2CC4-0977-3578-0AEDEDFC1D64}"/>
          </ac:grpSpMkLst>
        </pc:grpChg>
        <pc:grpChg chg="mod">
          <ac:chgData name="윤요섭 (기술센터@디딤365)" userId="f81f489b-99f2-462a-b0e4-b39a0cadee78" providerId="ADAL" clId="{DB1C49B1-3C06-4E6D-A392-A135D0C0A04C}" dt="2024-11-12T12:26:25.111" v="428" actId="165"/>
          <ac:grpSpMkLst>
            <pc:docMk/>
            <pc:sldMk cId="1724324326" sldId="1939"/>
            <ac:grpSpMk id="14" creationId="{A952F45D-410E-D2F6-FD29-05BE181D26C8}"/>
          </ac:grpSpMkLst>
        </pc:grpChg>
        <pc:grpChg chg="mod">
          <ac:chgData name="윤요섭 (기술센터@디딤365)" userId="f81f489b-99f2-462a-b0e4-b39a0cadee78" providerId="ADAL" clId="{DB1C49B1-3C06-4E6D-A392-A135D0C0A04C}" dt="2024-11-12T12:26:25.111" v="428" actId="165"/>
          <ac:grpSpMkLst>
            <pc:docMk/>
            <pc:sldMk cId="1724324326" sldId="1939"/>
            <ac:grpSpMk id="16" creationId="{84DB68D5-EF22-386C-A05E-02AF6002B991}"/>
          </ac:grpSpMkLst>
        </pc:grpChg>
        <pc:grpChg chg="mod">
          <ac:chgData name="윤요섭 (기술센터@디딤365)" userId="f81f489b-99f2-462a-b0e4-b39a0cadee78" providerId="ADAL" clId="{DB1C49B1-3C06-4E6D-A392-A135D0C0A04C}" dt="2024-11-12T12:26:25.111" v="428" actId="165"/>
          <ac:grpSpMkLst>
            <pc:docMk/>
            <pc:sldMk cId="1724324326" sldId="1939"/>
            <ac:grpSpMk id="23" creationId="{9D8332D2-C745-8E69-940A-1C83B99F7694}"/>
          </ac:grpSpMkLst>
        </pc:grpChg>
        <pc:grpChg chg="mod">
          <ac:chgData name="윤요섭 (기술센터@디딤365)" userId="f81f489b-99f2-462a-b0e4-b39a0cadee78" providerId="ADAL" clId="{DB1C49B1-3C06-4E6D-A392-A135D0C0A04C}" dt="2024-11-12T12:26:25.111" v="428" actId="165"/>
          <ac:grpSpMkLst>
            <pc:docMk/>
            <pc:sldMk cId="1724324326" sldId="1939"/>
            <ac:grpSpMk id="29" creationId="{0370BD6F-3125-0E18-3522-CA40177A858C}"/>
          </ac:grpSpMkLst>
        </pc:grpChg>
        <pc:grpChg chg="mod">
          <ac:chgData name="윤요섭 (기술센터@디딤365)" userId="f81f489b-99f2-462a-b0e4-b39a0cadee78" providerId="ADAL" clId="{DB1C49B1-3C06-4E6D-A392-A135D0C0A04C}" dt="2024-11-12T12:26:25.111" v="428" actId="165"/>
          <ac:grpSpMkLst>
            <pc:docMk/>
            <pc:sldMk cId="1724324326" sldId="1939"/>
            <ac:grpSpMk id="30" creationId="{FC634545-F43B-7198-33B6-F62DF4855450}"/>
          </ac:grpSpMkLst>
        </pc:grpChg>
        <pc:grpChg chg="mod">
          <ac:chgData name="윤요섭 (기술센터@디딤365)" userId="f81f489b-99f2-462a-b0e4-b39a0cadee78" providerId="ADAL" clId="{DB1C49B1-3C06-4E6D-A392-A135D0C0A04C}" dt="2024-11-12T12:26:25.111" v="428" actId="165"/>
          <ac:grpSpMkLst>
            <pc:docMk/>
            <pc:sldMk cId="1724324326" sldId="1939"/>
            <ac:grpSpMk id="31" creationId="{817B7C07-1C07-DD89-2B1A-029CF8AEC0C0}"/>
          </ac:grpSpMkLst>
        </pc:grpChg>
        <pc:grpChg chg="mod">
          <ac:chgData name="윤요섭 (기술센터@디딤365)" userId="f81f489b-99f2-462a-b0e4-b39a0cadee78" providerId="ADAL" clId="{DB1C49B1-3C06-4E6D-A392-A135D0C0A04C}" dt="2024-11-12T12:26:25.111" v="428" actId="165"/>
          <ac:grpSpMkLst>
            <pc:docMk/>
            <pc:sldMk cId="1724324326" sldId="1939"/>
            <ac:grpSpMk id="39" creationId="{5FA8ED7A-8C60-0E80-DB25-5A8EACE5DA49}"/>
          </ac:grpSpMkLst>
        </pc:grpChg>
        <pc:grpChg chg="add mod">
          <ac:chgData name="윤요섭 (기술센터@디딤365)" userId="f81f489b-99f2-462a-b0e4-b39a0cadee78" providerId="ADAL" clId="{DB1C49B1-3C06-4E6D-A392-A135D0C0A04C}" dt="2024-11-12T13:43:54.339" v="3542" actId="14100"/>
          <ac:grpSpMkLst>
            <pc:docMk/>
            <pc:sldMk cId="1724324326" sldId="1939"/>
            <ac:grpSpMk id="44" creationId="{19EAD6D2-C2B2-7372-F87C-28AE6FBF2E98}"/>
          </ac:grpSpMkLst>
        </pc:grpChg>
        <pc:picChg chg="add mod">
          <ac:chgData name="윤요섭 (기술센터@디딤365)" userId="f81f489b-99f2-462a-b0e4-b39a0cadee78" providerId="ADAL" clId="{DB1C49B1-3C06-4E6D-A392-A135D0C0A04C}" dt="2024-11-12T13:43:57.631" v="3543" actId="14100"/>
          <ac:picMkLst>
            <pc:docMk/>
            <pc:sldMk cId="1724324326" sldId="1939"/>
            <ac:picMk id="4" creationId="{26B8C32D-519A-FDC1-DB06-B3B306B97573}"/>
          </ac:picMkLst>
        </pc:picChg>
        <pc:picChg chg="del mod topLvl">
          <ac:chgData name="윤요섭 (기술센터@디딤365)" userId="f81f489b-99f2-462a-b0e4-b39a0cadee78" providerId="ADAL" clId="{DB1C49B1-3C06-4E6D-A392-A135D0C0A04C}" dt="2024-11-12T12:26:35.333" v="431" actId="478"/>
          <ac:picMkLst>
            <pc:docMk/>
            <pc:sldMk cId="1724324326" sldId="1939"/>
            <ac:picMk id="10" creationId="{3546FEE2-83E9-6F2D-08C3-8FDC2C85DDBE}"/>
          </ac:picMkLst>
        </pc:picChg>
        <pc:picChg chg="mod">
          <ac:chgData name="윤요섭 (기술센터@디딤365)" userId="f81f489b-99f2-462a-b0e4-b39a0cadee78" providerId="ADAL" clId="{DB1C49B1-3C06-4E6D-A392-A135D0C0A04C}" dt="2024-11-12T12:26:25.111" v="428" actId="165"/>
          <ac:picMkLst>
            <pc:docMk/>
            <pc:sldMk cId="1724324326" sldId="1939"/>
            <ac:picMk id="15" creationId="{072DB535-9C93-B4F8-CE6C-74FD94CACAAA}"/>
          </ac:picMkLst>
        </pc:picChg>
        <pc:picChg chg="mod">
          <ac:chgData name="윤요섭 (기술센터@디딤365)" userId="f81f489b-99f2-462a-b0e4-b39a0cadee78" providerId="ADAL" clId="{DB1C49B1-3C06-4E6D-A392-A135D0C0A04C}" dt="2024-11-12T12:26:25.111" v="428" actId="165"/>
          <ac:picMkLst>
            <pc:docMk/>
            <pc:sldMk cId="1724324326" sldId="1939"/>
            <ac:picMk id="17" creationId="{FB2EC917-E999-1C80-770D-6A98925A35C3}"/>
          </ac:picMkLst>
        </pc:picChg>
        <pc:cxnChg chg="mod">
          <ac:chgData name="윤요섭 (기술센터@디딤365)" userId="f81f489b-99f2-462a-b0e4-b39a0cadee78" providerId="ADAL" clId="{DB1C49B1-3C06-4E6D-A392-A135D0C0A04C}" dt="2024-11-12T12:26:25.111" v="428" actId="165"/>
          <ac:cxnSpMkLst>
            <pc:docMk/>
            <pc:sldMk cId="1724324326" sldId="1939"/>
            <ac:cxnSpMk id="38" creationId="{3FF9D803-9EDA-DB11-0C17-801118FF3C0F}"/>
          </ac:cxnSpMkLst>
        </pc:cxnChg>
        <pc:cxnChg chg="mod">
          <ac:chgData name="윤요섭 (기술센터@디딤365)" userId="f81f489b-99f2-462a-b0e4-b39a0cadee78" providerId="ADAL" clId="{DB1C49B1-3C06-4E6D-A392-A135D0C0A04C}" dt="2024-11-12T12:26:25.111" v="428" actId="165"/>
          <ac:cxnSpMkLst>
            <pc:docMk/>
            <pc:sldMk cId="1724324326" sldId="1939"/>
            <ac:cxnSpMk id="40" creationId="{8731283A-BE95-C257-46AB-74145DD10E75}"/>
          </ac:cxnSpMkLst>
        </pc:cxnChg>
        <pc:cxnChg chg="mod">
          <ac:chgData name="윤요섭 (기술센터@디딤365)" userId="f81f489b-99f2-462a-b0e4-b39a0cadee78" providerId="ADAL" clId="{DB1C49B1-3C06-4E6D-A392-A135D0C0A04C}" dt="2024-11-12T12:26:25.111" v="428" actId="165"/>
          <ac:cxnSpMkLst>
            <pc:docMk/>
            <pc:sldMk cId="1724324326" sldId="1939"/>
            <ac:cxnSpMk id="41" creationId="{23FB30BD-45C3-EC2A-A2F3-53A516A8FD98}"/>
          </ac:cxnSpMkLst>
        </pc:cxnChg>
      </pc:sldChg>
      <pc:sldChg chg="addSp delSp modSp add mod">
        <pc:chgData name="윤요섭 (기술센터@디딤365)" userId="f81f489b-99f2-462a-b0e4-b39a0cadee78" providerId="ADAL" clId="{DB1C49B1-3C06-4E6D-A392-A135D0C0A04C}" dt="2024-11-12T15:27:48.929" v="10719" actId="1076"/>
        <pc:sldMkLst>
          <pc:docMk/>
          <pc:sldMk cId="1496607119" sldId="1940"/>
        </pc:sldMkLst>
        <pc:spChg chg="add del mod">
          <ac:chgData name="윤요섭 (기술센터@디딤365)" userId="f81f489b-99f2-462a-b0e4-b39a0cadee78" providerId="ADAL" clId="{DB1C49B1-3C06-4E6D-A392-A135D0C0A04C}" dt="2024-11-12T12:52:58.119" v="3435" actId="478"/>
          <ac:spMkLst>
            <pc:docMk/>
            <pc:sldMk cId="1496607119" sldId="1940"/>
            <ac:spMk id="5" creationId="{924DD287-12C5-25C9-8C9D-79710027F6B2}"/>
          </ac:spMkLst>
        </pc:spChg>
        <pc:spChg chg="mod">
          <ac:chgData name="윤요섭 (기술센터@디딤365)" userId="f81f489b-99f2-462a-b0e4-b39a0cadee78" providerId="ADAL" clId="{DB1C49B1-3C06-4E6D-A392-A135D0C0A04C}" dt="2024-11-12T12:43:10.340" v="2548" actId="20577"/>
          <ac:spMkLst>
            <pc:docMk/>
            <pc:sldMk cId="1496607119" sldId="1940"/>
            <ac:spMk id="8" creationId="{31A9DFC4-86AC-9C2D-AD78-E419DEF507FC}"/>
          </ac:spMkLst>
        </pc:spChg>
        <pc:spChg chg="del">
          <ac:chgData name="윤요섭 (기술센터@디딤365)" userId="f81f489b-99f2-462a-b0e4-b39a0cadee78" providerId="ADAL" clId="{DB1C49B1-3C06-4E6D-A392-A135D0C0A04C}" dt="2024-11-12T13:04:34.255" v="3519" actId="478"/>
          <ac:spMkLst>
            <pc:docMk/>
            <pc:sldMk cId="1496607119" sldId="1940"/>
            <ac:spMk id="12" creationId="{A9C4534A-4944-430C-7380-F798C0E7152F}"/>
          </ac:spMkLst>
        </pc:spChg>
        <pc:spChg chg="mod">
          <ac:chgData name="윤요섭 (기술센터@디딤365)" userId="f81f489b-99f2-462a-b0e4-b39a0cadee78" providerId="ADAL" clId="{DB1C49B1-3C06-4E6D-A392-A135D0C0A04C}" dt="2024-11-12T13:03:13.732" v="3515" actId="20577"/>
          <ac:spMkLst>
            <pc:docMk/>
            <pc:sldMk cId="1496607119" sldId="1940"/>
            <ac:spMk id="20" creationId="{C94A9AE3-6446-39F5-41E8-A811E8E96BD5}"/>
          </ac:spMkLst>
        </pc:spChg>
        <pc:spChg chg="mod">
          <ac:chgData name="윤요섭 (기술센터@디딤365)" userId="f81f489b-99f2-462a-b0e4-b39a0cadee78" providerId="ADAL" clId="{DB1C49B1-3C06-4E6D-A392-A135D0C0A04C}" dt="2024-11-12T12:51:32.076" v="3410" actId="207"/>
          <ac:spMkLst>
            <pc:docMk/>
            <pc:sldMk cId="1496607119" sldId="1940"/>
            <ac:spMk id="42" creationId="{BD545FA3-7653-FE37-220C-5E320877C7D3}"/>
          </ac:spMkLst>
        </pc:spChg>
        <pc:spChg chg="del mod">
          <ac:chgData name="윤요섭 (기술센터@디딤365)" userId="f81f489b-99f2-462a-b0e4-b39a0cadee78" providerId="ADAL" clId="{DB1C49B1-3C06-4E6D-A392-A135D0C0A04C}" dt="2024-11-12T12:53:04.170" v="3436" actId="478"/>
          <ac:spMkLst>
            <pc:docMk/>
            <pc:sldMk cId="1496607119" sldId="1940"/>
            <ac:spMk id="45" creationId="{E9D56D05-505B-960C-E857-14CA34BCA56D}"/>
          </ac:spMkLst>
        </pc:spChg>
        <pc:grpChg chg="mod">
          <ac:chgData name="윤요섭 (기술센터@디딤365)" userId="f81f489b-99f2-462a-b0e4-b39a0cadee78" providerId="ADAL" clId="{DB1C49B1-3C06-4E6D-A392-A135D0C0A04C}" dt="2024-11-12T15:27:48.929" v="10719" actId="1076"/>
          <ac:grpSpMkLst>
            <pc:docMk/>
            <pc:sldMk cId="1496607119" sldId="1940"/>
            <ac:grpSpMk id="44" creationId="{0474BD29-1A64-7178-799A-85041FD8BF51}"/>
          </ac:grpSpMkLst>
        </pc:grpChg>
        <pc:picChg chg="add mod">
          <ac:chgData name="윤요섭 (기술센터@디딤365)" userId="f81f489b-99f2-462a-b0e4-b39a0cadee78" providerId="ADAL" clId="{DB1C49B1-3C06-4E6D-A392-A135D0C0A04C}" dt="2024-11-12T13:44:59.842" v="3547" actId="14100"/>
          <ac:picMkLst>
            <pc:docMk/>
            <pc:sldMk cId="1496607119" sldId="1940"/>
            <ac:picMk id="3" creationId="{BB1D8EA0-23AE-7980-F747-46F2BDCE87CF}"/>
          </ac:picMkLst>
        </pc:picChg>
        <pc:picChg chg="del">
          <ac:chgData name="윤요섭 (기술센터@디딤365)" userId="f81f489b-99f2-462a-b0e4-b39a0cadee78" providerId="ADAL" clId="{DB1C49B1-3C06-4E6D-A392-A135D0C0A04C}" dt="2024-11-12T12:44:00.535" v="2549" actId="478"/>
          <ac:picMkLst>
            <pc:docMk/>
            <pc:sldMk cId="1496607119" sldId="1940"/>
            <ac:picMk id="4" creationId="{607A72A5-9EA7-28A4-78AE-448BBAC34D7F}"/>
          </ac:picMkLst>
        </pc:picChg>
        <pc:picChg chg="add del mod">
          <ac:chgData name="윤요섭 (기술센터@디딤365)" userId="f81f489b-99f2-462a-b0e4-b39a0cadee78" providerId="ADAL" clId="{DB1C49B1-3C06-4E6D-A392-A135D0C0A04C}" dt="2024-11-12T12:50:25.805" v="3408" actId="478"/>
          <ac:picMkLst>
            <pc:docMk/>
            <pc:sldMk cId="1496607119" sldId="1940"/>
            <ac:picMk id="9" creationId="{D0932F8B-3FD2-6331-40B4-417353D6296C}"/>
          </ac:picMkLst>
        </pc:picChg>
      </pc:sldChg>
      <pc:sldChg chg="modSp add mod">
        <pc:chgData name="윤요섭 (기술센터@디딤365)" userId="f81f489b-99f2-462a-b0e4-b39a0cadee78" providerId="ADAL" clId="{DB1C49B1-3C06-4E6D-A392-A135D0C0A04C}" dt="2024-11-12T13:57:06.110" v="4465" actId="20577"/>
        <pc:sldMkLst>
          <pc:docMk/>
          <pc:sldMk cId="2364957609" sldId="1941"/>
        </pc:sldMkLst>
        <pc:spChg chg="mod">
          <ac:chgData name="윤요섭 (기술센터@디딤365)" userId="f81f489b-99f2-462a-b0e4-b39a0cadee78" providerId="ADAL" clId="{DB1C49B1-3C06-4E6D-A392-A135D0C0A04C}" dt="2024-11-12T13:01:30.225" v="3469" actId="20577"/>
          <ac:spMkLst>
            <pc:docMk/>
            <pc:sldMk cId="2364957609" sldId="1941"/>
            <ac:spMk id="25" creationId="{FC4CD354-BEF4-47BB-94DC-24B0FAC5E10E}"/>
          </ac:spMkLst>
        </pc:spChg>
        <pc:spChg chg="mod">
          <ac:chgData name="윤요섭 (기술센터@디딤365)" userId="f81f489b-99f2-462a-b0e4-b39a0cadee78" providerId="ADAL" clId="{DB1C49B1-3C06-4E6D-A392-A135D0C0A04C}" dt="2024-11-12T13:02:06.334" v="3489"/>
          <ac:spMkLst>
            <pc:docMk/>
            <pc:sldMk cId="2364957609" sldId="1941"/>
            <ac:spMk id="29" creationId="{9C8DC1F1-7CD7-479C-BEEC-86DE0FCF013C}"/>
          </ac:spMkLst>
        </pc:spChg>
        <pc:spChg chg="mod">
          <ac:chgData name="윤요섭 (기술센터@디딤365)" userId="f81f489b-99f2-462a-b0e4-b39a0cadee78" providerId="ADAL" clId="{DB1C49B1-3C06-4E6D-A392-A135D0C0A04C}" dt="2024-11-12T13:56:54.143" v="4464" actId="20577"/>
          <ac:spMkLst>
            <pc:docMk/>
            <pc:sldMk cId="2364957609" sldId="1941"/>
            <ac:spMk id="34" creationId="{767FC14B-B6AD-4C04-8632-2D2DFC84B09A}"/>
          </ac:spMkLst>
        </pc:spChg>
        <pc:spChg chg="mod">
          <ac:chgData name="윤요섭 (기술센터@디딤365)" userId="f81f489b-99f2-462a-b0e4-b39a0cadee78" providerId="ADAL" clId="{DB1C49B1-3C06-4E6D-A392-A135D0C0A04C}" dt="2024-11-12T13:57:06.110" v="4465" actId="20577"/>
          <ac:spMkLst>
            <pc:docMk/>
            <pc:sldMk cId="2364957609" sldId="1941"/>
            <ac:spMk id="38" creationId="{88BC3E53-8C8F-4920-8D7B-B667374B81CD}"/>
          </ac:spMkLst>
        </pc:spChg>
        <pc:spChg chg="mod">
          <ac:chgData name="윤요섭 (기술센터@디딤365)" userId="f81f489b-99f2-462a-b0e4-b39a0cadee78" providerId="ADAL" clId="{DB1C49B1-3C06-4E6D-A392-A135D0C0A04C}" dt="2024-11-12T13:02:36.943" v="3494"/>
          <ac:spMkLst>
            <pc:docMk/>
            <pc:sldMk cId="2364957609" sldId="1941"/>
            <ac:spMk id="42" creationId="{5A85ED8A-80C2-4B27-929E-611C790B87AE}"/>
          </ac:spMkLst>
        </pc:spChg>
      </pc:sldChg>
      <pc:sldChg chg="addSp delSp modSp add mod">
        <pc:chgData name="윤요섭 (기술센터@디딤365)" userId="f81f489b-99f2-462a-b0e4-b39a0cadee78" providerId="ADAL" clId="{DB1C49B1-3C06-4E6D-A392-A135D0C0A04C}" dt="2024-11-12T14:56:57.653" v="8449" actId="20577"/>
        <pc:sldMkLst>
          <pc:docMk/>
          <pc:sldMk cId="128283496" sldId="1942"/>
        </pc:sldMkLst>
        <pc:spChg chg="del mod">
          <ac:chgData name="윤요섭 (기술센터@디딤365)" userId="f81f489b-99f2-462a-b0e4-b39a0cadee78" providerId="ADAL" clId="{DB1C49B1-3C06-4E6D-A392-A135D0C0A04C}" dt="2024-11-12T14:36:51.458" v="7722" actId="478"/>
          <ac:spMkLst>
            <pc:docMk/>
            <pc:sldMk cId="128283496" sldId="1942"/>
            <ac:spMk id="2" creationId="{2E330FEF-6934-259F-E812-3BE34C5C72B3}"/>
          </ac:spMkLst>
        </pc:spChg>
        <pc:spChg chg="del mod">
          <ac:chgData name="윤요섭 (기술센터@디딤365)" userId="f81f489b-99f2-462a-b0e4-b39a0cadee78" providerId="ADAL" clId="{DB1C49B1-3C06-4E6D-A392-A135D0C0A04C}" dt="2024-11-12T14:39:40.491" v="7742" actId="478"/>
          <ac:spMkLst>
            <pc:docMk/>
            <pc:sldMk cId="128283496" sldId="1942"/>
            <ac:spMk id="3" creationId="{F2DD480C-BD7A-0CD9-DFF0-ED7017DBB61F}"/>
          </ac:spMkLst>
        </pc:spChg>
        <pc:spChg chg="add del mod">
          <ac:chgData name="윤요섭 (기술센터@디딤365)" userId="f81f489b-99f2-462a-b0e4-b39a0cadee78" providerId="ADAL" clId="{DB1C49B1-3C06-4E6D-A392-A135D0C0A04C}" dt="2024-11-12T14:37:03.482" v="7725" actId="478"/>
          <ac:spMkLst>
            <pc:docMk/>
            <pc:sldMk cId="128283496" sldId="1942"/>
            <ac:spMk id="4" creationId="{7B9C0752-746D-423D-3E2B-8191DAEFF881}"/>
          </ac:spMkLst>
        </pc:spChg>
        <pc:spChg chg="mod">
          <ac:chgData name="윤요섭 (기술센터@디딤365)" userId="f81f489b-99f2-462a-b0e4-b39a0cadee78" providerId="ADAL" clId="{DB1C49B1-3C06-4E6D-A392-A135D0C0A04C}" dt="2024-11-12T14:37:01.291" v="7724" actId="478"/>
          <ac:spMkLst>
            <pc:docMk/>
            <pc:sldMk cId="128283496" sldId="1942"/>
            <ac:spMk id="7" creationId="{7A347988-D4B4-B734-F001-0FEFAEE1828A}"/>
          </ac:spMkLst>
        </pc:spChg>
        <pc:spChg chg="add mod">
          <ac:chgData name="윤요섭 (기술센터@디딤365)" userId="f81f489b-99f2-462a-b0e4-b39a0cadee78" providerId="ADAL" clId="{DB1C49B1-3C06-4E6D-A392-A135D0C0A04C}" dt="2024-11-12T14:40:16.046" v="7792" actId="20577"/>
          <ac:spMkLst>
            <pc:docMk/>
            <pc:sldMk cId="128283496" sldId="1942"/>
            <ac:spMk id="9" creationId="{90253B50-15E0-839A-0636-779DA399E432}"/>
          </ac:spMkLst>
        </pc:spChg>
        <pc:spChg chg="add del mod">
          <ac:chgData name="윤요섭 (기술센터@디딤365)" userId="f81f489b-99f2-462a-b0e4-b39a0cadee78" providerId="ADAL" clId="{DB1C49B1-3C06-4E6D-A392-A135D0C0A04C}" dt="2024-11-12T14:42:59.998" v="8173" actId="478"/>
          <ac:spMkLst>
            <pc:docMk/>
            <pc:sldMk cId="128283496" sldId="1942"/>
            <ac:spMk id="11" creationId="{6D6E8AD6-4E86-214E-4E89-0EC6D4AFB005}"/>
          </ac:spMkLst>
        </pc:spChg>
        <pc:spChg chg="add mod">
          <ac:chgData name="윤요섭 (기술센터@디딤365)" userId="f81f489b-99f2-462a-b0e4-b39a0cadee78" providerId="ADAL" clId="{DB1C49B1-3C06-4E6D-A392-A135D0C0A04C}" dt="2024-11-12T14:40:22.602" v="7796" actId="20577"/>
          <ac:spMkLst>
            <pc:docMk/>
            <pc:sldMk cId="128283496" sldId="1942"/>
            <ac:spMk id="13" creationId="{A71A9B68-C68F-6EEC-952A-932B3E670268}"/>
          </ac:spMkLst>
        </pc:spChg>
        <pc:spChg chg="add mod">
          <ac:chgData name="윤요섭 (기술센터@디딤365)" userId="f81f489b-99f2-462a-b0e4-b39a0cadee78" providerId="ADAL" clId="{DB1C49B1-3C06-4E6D-A392-A135D0C0A04C}" dt="2024-11-12T14:56:57.653" v="8449" actId="20577"/>
          <ac:spMkLst>
            <pc:docMk/>
            <pc:sldMk cId="128283496" sldId="1942"/>
            <ac:spMk id="14" creationId="{877DB148-67F1-94F3-B022-55CD4AAE3B8C}"/>
          </ac:spMkLst>
        </pc:spChg>
        <pc:spChg chg="mod">
          <ac:chgData name="윤요섭 (기술센터@디딤365)" userId="f81f489b-99f2-462a-b0e4-b39a0cadee78" providerId="ADAL" clId="{DB1C49B1-3C06-4E6D-A392-A135D0C0A04C}" dt="2024-11-12T13:56:28.886" v="4440" actId="20577"/>
          <ac:spMkLst>
            <pc:docMk/>
            <pc:sldMk cId="128283496" sldId="1942"/>
            <ac:spMk id="20" creationId="{D02F1257-653E-F515-AE3F-B96EF367E0A7}"/>
          </ac:spMkLst>
        </pc:spChg>
        <pc:grpChg chg="add del mod">
          <ac:chgData name="윤요섭 (기술센터@디딤365)" userId="f81f489b-99f2-462a-b0e4-b39a0cadee78" providerId="ADAL" clId="{DB1C49B1-3C06-4E6D-A392-A135D0C0A04C}" dt="2024-11-12T14:37:01.291" v="7724" actId="478"/>
          <ac:grpSpMkLst>
            <pc:docMk/>
            <pc:sldMk cId="128283496" sldId="1942"/>
            <ac:grpSpMk id="6" creationId="{0779CFAA-BA7A-C17D-AA07-592EC40DB32B}"/>
          </ac:grpSpMkLst>
        </pc:grpChg>
        <pc:graphicFrameChg chg="add del mod modGraphic">
          <ac:chgData name="윤요섭 (기술센터@디딤365)" userId="f81f489b-99f2-462a-b0e4-b39a0cadee78" providerId="ADAL" clId="{DB1C49B1-3C06-4E6D-A392-A135D0C0A04C}" dt="2024-11-12T14:42:59.166" v="8172" actId="478"/>
          <ac:graphicFrameMkLst>
            <pc:docMk/>
            <pc:sldMk cId="128283496" sldId="1942"/>
            <ac:graphicFrameMk id="10" creationId="{E8C24F46-6A82-5BC2-161D-CDC338683A6B}"/>
          </ac:graphicFrameMkLst>
        </pc:graphicFrameChg>
        <pc:graphicFrameChg chg="add mod modGraphic">
          <ac:chgData name="윤요섭 (기술센터@디딤365)" userId="f81f489b-99f2-462a-b0e4-b39a0cadee78" providerId="ADAL" clId="{DB1C49B1-3C06-4E6D-A392-A135D0C0A04C}" dt="2024-11-12T14:43:17.578" v="8176" actId="20577"/>
          <ac:graphicFrameMkLst>
            <pc:docMk/>
            <pc:sldMk cId="128283496" sldId="1942"/>
            <ac:graphicFrameMk id="12" creationId="{16AC9675-C2AA-A730-4FBA-15722396A1B8}"/>
          </ac:graphicFrameMkLst>
        </pc:graphicFrameChg>
        <pc:picChg chg="add mod">
          <ac:chgData name="윤요섭 (기술센터@디딤365)" userId="f81f489b-99f2-462a-b0e4-b39a0cadee78" providerId="ADAL" clId="{DB1C49B1-3C06-4E6D-A392-A135D0C0A04C}" dt="2024-11-12T14:38:39.889" v="7737" actId="1076"/>
          <ac:picMkLst>
            <pc:docMk/>
            <pc:sldMk cId="128283496" sldId="1942"/>
            <ac:picMk id="5" creationId="{E1FE21D2-5AD1-A805-83FB-31C070BD4F32}"/>
          </ac:picMkLst>
        </pc:picChg>
        <pc:picChg chg="del mod">
          <ac:chgData name="윤요섭 (기술센터@디딤365)" userId="f81f489b-99f2-462a-b0e4-b39a0cadee78" providerId="ADAL" clId="{DB1C49B1-3C06-4E6D-A392-A135D0C0A04C}" dt="2024-11-12T14:37:01.291" v="7724" actId="478"/>
          <ac:picMkLst>
            <pc:docMk/>
            <pc:sldMk cId="128283496" sldId="1942"/>
            <ac:picMk id="8" creationId="{44630E01-6324-D9A6-DABD-9A36B852C865}"/>
          </ac:picMkLst>
        </pc:picChg>
      </pc:sldChg>
      <pc:sldChg chg="addSp delSp modSp add mod">
        <pc:chgData name="윤요섭 (기술센터@디딤365)" userId="f81f489b-99f2-462a-b0e4-b39a0cadee78" providerId="ADAL" clId="{DB1C49B1-3C06-4E6D-A392-A135D0C0A04C}" dt="2024-11-12T15:26:06.081" v="10701" actId="207"/>
        <pc:sldMkLst>
          <pc:docMk/>
          <pc:sldMk cId="3501143596" sldId="1943"/>
        </pc:sldMkLst>
        <pc:spChg chg="del mod">
          <ac:chgData name="윤요섭 (기술센터@디딤365)" userId="f81f489b-99f2-462a-b0e4-b39a0cadee78" providerId="ADAL" clId="{DB1C49B1-3C06-4E6D-A392-A135D0C0A04C}" dt="2024-11-12T14:54:29.999" v="8329" actId="478"/>
          <ac:spMkLst>
            <pc:docMk/>
            <pc:sldMk cId="3501143596" sldId="1943"/>
            <ac:spMk id="2" creationId="{801894B1-7A34-30A4-E4CE-24B7E33F6493}"/>
          </ac:spMkLst>
        </pc:spChg>
        <pc:spChg chg="del mod">
          <ac:chgData name="윤요섭 (기술센터@디딤365)" userId="f81f489b-99f2-462a-b0e4-b39a0cadee78" providerId="ADAL" clId="{DB1C49B1-3C06-4E6D-A392-A135D0C0A04C}" dt="2024-11-12T14:54:29.999" v="8329" actId="478"/>
          <ac:spMkLst>
            <pc:docMk/>
            <pc:sldMk cId="3501143596" sldId="1943"/>
            <ac:spMk id="3" creationId="{47CCA884-DEF9-284D-D373-1E7B3F58EA8F}"/>
          </ac:spMkLst>
        </pc:spChg>
        <pc:spChg chg="add mod">
          <ac:chgData name="윤요섭 (기술센터@디딤365)" userId="f81f489b-99f2-462a-b0e4-b39a0cadee78" providerId="ADAL" clId="{DB1C49B1-3C06-4E6D-A392-A135D0C0A04C}" dt="2024-11-12T14:54:39.098" v="8332"/>
          <ac:spMkLst>
            <pc:docMk/>
            <pc:sldMk cId="3501143596" sldId="1943"/>
            <ac:spMk id="4" creationId="{47540723-9D93-F5E1-D463-7EC53FB9A704}"/>
          </ac:spMkLst>
        </pc:spChg>
        <pc:spChg chg="add mod">
          <ac:chgData name="윤요섭 (기술센터@디딤365)" userId="f81f489b-99f2-462a-b0e4-b39a0cadee78" providerId="ADAL" clId="{DB1C49B1-3C06-4E6D-A392-A135D0C0A04C}" dt="2024-11-12T14:56:41.681" v="8437" actId="20577"/>
          <ac:spMkLst>
            <pc:docMk/>
            <pc:sldMk cId="3501143596" sldId="1943"/>
            <ac:spMk id="5" creationId="{32E24FA4-40BD-C4B9-98A1-E0A6DE929C7E}"/>
          </ac:spMkLst>
        </pc:spChg>
        <pc:spChg chg="add mod">
          <ac:chgData name="윤요섭 (기술센터@디딤365)" userId="f81f489b-99f2-462a-b0e4-b39a0cadee78" providerId="ADAL" clId="{DB1C49B1-3C06-4E6D-A392-A135D0C0A04C}" dt="2024-11-12T14:58:31.505" v="8872" actId="207"/>
          <ac:spMkLst>
            <pc:docMk/>
            <pc:sldMk cId="3501143596" sldId="1943"/>
            <ac:spMk id="6" creationId="{D96C709D-C5CB-B265-B302-CAF3F3E5C19A}"/>
          </ac:spMkLst>
        </pc:spChg>
        <pc:spChg chg="add del mod">
          <ac:chgData name="윤요섭 (기술센터@디딤365)" userId="f81f489b-99f2-462a-b0e4-b39a0cadee78" providerId="ADAL" clId="{DB1C49B1-3C06-4E6D-A392-A135D0C0A04C}" dt="2024-11-12T15:01:23.197" v="9068" actId="478"/>
          <ac:spMkLst>
            <pc:docMk/>
            <pc:sldMk cId="3501143596" sldId="1943"/>
            <ac:spMk id="7" creationId="{38A03360-35F8-8CE6-3EE0-DC562FC5D19A}"/>
          </ac:spMkLst>
        </pc:spChg>
        <pc:spChg chg="add del mod">
          <ac:chgData name="윤요섭 (기술센터@디딤365)" userId="f81f489b-99f2-462a-b0e4-b39a0cadee78" providerId="ADAL" clId="{DB1C49B1-3C06-4E6D-A392-A135D0C0A04C}" dt="2024-11-12T15:01:55.467" v="9077" actId="478"/>
          <ac:spMkLst>
            <pc:docMk/>
            <pc:sldMk cId="3501143596" sldId="1943"/>
            <ac:spMk id="11" creationId="{259D930B-724D-86F1-7DC7-DBD062AEFAC9}"/>
          </ac:spMkLst>
        </pc:spChg>
        <pc:spChg chg="add mod">
          <ac:chgData name="윤요섭 (기술센터@디딤365)" userId="f81f489b-99f2-462a-b0e4-b39a0cadee78" providerId="ADAL" clId="{DB1C49B1-3C06-4E6D-A392-A135D0C0A04C}" dt="2024-11-12T15:25:59.274" v="10699" actId="207"/>
          <ac:spMkLst>
            <pc:docMk/>
            <pc:sldMk cId="3501143596" sldId="1943"/>
            <ac:spMk id="12" creationId="{74E64EAA-0EC6-9715-A75B-C0EC0A38496C}"/>
          </ac:spMkLst>
        </pc:spChg>
        <pc:spChg chg="add mod">
          <ac:chgData name="윤요섭 (기술센터@디딤365)" userId="f81f489b-99f2-462a-b0e4-b39a0cadee78" providerId="ADAL" clId="{DB1C49B1-3C06-4E6D-A392-A135D0C0A04C}" dt="2024-11-12T15:26:06.081" v="10701" actId="207"/>
          <ac:spMkLst>
            <pc:docMk/>
            <pc:sldMk cId="3501143596" sldId="1943"/>
            <ac:spMk id="13" creationId="{7D974264-9459-E812-6EA6-54FDD4BB5EF7}"/>
          </ac:spMkLst>
        </pc:spChg>
        <pc:spChg chg="add mod ord">
          <ac:chgData name="윤요섭 (기술센터@디딤365)" userId="f81f489b-99f2-462a-b0e4-b39a0cadee78" providerId="ADAL" clId="{DB1C49B1-3C06-4E6D-A392-A135D0C0A04C}" dt="2024-11-12T15:03:48.576" v="9116" actId="14100"/>
          <ac:spMkLst>
            <pc:docMk/>
            <pc:sldMk cId="3501143596" sldId="1943"/>
            <ac:spMk id="14" creationId="{670E1117-275B-A177-4A9A-A4383967C852}"/>
          </ac:spMkLst>
        </pc:spChg>
        <pc:spChg chg="add mod">
          <ac:chgData name="윤요섭 (기술센터@디딤365)" userId="f81f489b-99f2-462a-b0e4-b39a0cadee78" providerId="ADAL" clId="{DB1C49B1-3C06-4E6D-A392-A135D0C0A04C}" dt="2024-11-12T15:12:24.540" v="9525" actId="14100"/>
          <ac:spMkLst>
            <pc:docMk/>
            <pc:sldMk cId="3501143596" sldId="1943"/>
            <ac:spMk id="15" creationId="{C2B53B3C-013A-71E0-606E-BE78EB5B2347}"/>
          </ac:spMkLst>
        </pc:spChg>
        <pc:spChg chg="add mod">
          <ac:chgData name="윤요섭 (기술센터@디딤365)" userId="f81f489b-99f2-462a-b0e4-b39a0cadee78" providerId="ADAL" clId="{DB1C49B1-3C06-4E6D-A392-A135D0C0A04C}" dt="2024-11-12T15:04:54.419" v="9248" actId="1076"/>
          <ac:spMkLst>
            <pc:docMk/>
            <pc:sldMk cId="3501143596" sldId="1943"/>
            <ac:spMk id="16" creationId="{2A9B06AC-DECC-D86B-DA7C-7E847BDE07A4}"/>
          </ac:spMkLst>
        </pc:spChg>
        <pc:spChg chg="mod">
          <ac:chgData name="윤요섭 (기술센터@디딤365)" userId="f81f489b-99f2-462a-b0e4-b39a0cadee78" providerId="ADAL" clId="{DB1C49B1-3C06-4E6D-A392-A135D0C0A04C}" dt="2024-11-12T13:56:32.567" v="4444" actId="20577"/>
          <ac:spMkLst>
            <pc:docMk/>
            <pc:sldMk cId="3501143596" sldId="1943"/>
            <ac:spMk id="20" creationId="{8941119D-BEDB-E824-C487-671441B9B707}"/>
          </ac:spMkLst>
        </pc:spChg>
        <pc:graphicFrameChg chg="add mod modGraphic">
          <ac:chgData name="윤요섭 (기술센터@디딤365)" userId="f81f489b-99f2-462a-b0e4-b39a0cadee78" providerId="ADAL" clId="{DB1C49B1-3C06-4E6D-A392-A135D0C0A04C}" dt="2024-11-12T15:04:36.341" v="9217" actId="1035"/>
          <ac:graphicFrameMkLst>
            <pc:docMk/>
            <pc:sldMk cId="3501143596" sldId="1943"/>
            <ac:graphicFrameMk id="8" creationId="{C43EC76B-209F-AE2F-09DB-63BE1B0ACE9C}"/>
          </ac:graphicFrameMkLst>
        </pc:graphicFrameChg>
        <pc:graphicFrameChg chg="add mod modGraphic">
          <ac:chgData name="윤요섭 (기술센터@디딤365)" userId="f81f489b-99f2-462a-b0e4-b39a0cadee78" providerId="ADAL" clId="{DB1C49B1-3C06-4E6D-A392-A135D0C0A04C}" dt="2024-11-12T15:04:45.745" v="9246" actId="1036"/>
          <ac:graphicFrameMkLst>
            <pc:docMk/>
            <pc:sldMk cId="3501143596" sldId="1943"/>
            <ac:graphicFrameMk id="9" creationId="{E8B55B62-2B71-1B33-C21B-1B378029CE2F}"/>
          </ac:graphicFrameMkLst>
        </pc:graphicFrameChg>
        <pc:graphicFrameChg chg="add mod modGraphic">
          <ac:chgData name="윤요섭 (기술센터@디딤365)" userId="f81f489b-99f2-462a-b0e4-b39a0cadee78" providerId="ADAL" clId="{DB1C49B1-3C06-4E6D-A392-A135D0C0A04C}" dt="2024-11-12T15:04:45.745" v="9246" actId="1036"/>
          <ac:graphicFrameMkLst>
            <pc:docMk/>
            <pc:sldMk cId="3501143596" sldId="1943"/>
            <ac:graphicFrameMk id="10" creationId="{5336A161-89A1-8720-2463-A589D2498528}"/>
          </ac:graphicFrameMkLst>
        </pc:graphicFrameChg>
        <pc:picChg chg="add mod">
          <ac:chgData name="윤요섭 (기술센터@디딤365)" userId="f81f489b-99f2-462a-b0e4-b39a0cadee78" providerId="ADAL" clId="{DB1C49B1-3C06-4E6D-A392-A135D0C0A04C}" dt="2024-11-12T14:54:58.747" v="8351" actId="1036"/>
          <ac:picMkLst>
            <pc:docMk/>
            <pc:sldMk cId="3501143596" sldId="1943"/>
            <ac:picMk id="2050" creationId="{B5D4EA21-9463-2A65-B30E-2DBE96099E24}"/>
          </ac:picMkLst>
        </pc:picChg>
      </pc:sldChg>
      <pc:sldChg chg="addSp delSp modSp add mod">
        <pc:chgData name="윤요섭 (기술센터@디딤365)" userId="f81f489b-99f2-462a-b0e4-b39a0cadee78" providerId="ADAL" clId="{DB1C49B1-3C06-4E6D-A392-A135D0C0A04C}" dt="2024-11-12T15:24:51.355" v="10697" actId="207"/>
        <pc:sldMkLst>
          <pc:docMk/>
          <pc:sldMk cId="2868024360" sldId="1944"/>
        </pc:sldMkLst>
        <pc:spChg chg="del mod">
          <ac:chgData name="윤요섭 (기술센터@디딤365)" userId="f81f489b-99f2-462a-b0e4-b39a0cadee78" providerId="ADAL" clId="{DB1C49B1-3C06-4E6D-A392-A135D0C0A04C}" dt="2024-11-12T15:06:48.099" v="9302" actId="478"/>
          <ac:spMkLst>
            <pc:docMk/>
            <pc:sldMk cId="2868024360" sldId="1944"/>
            <ac:spMk id="2" creationId="{C74FA6C8-DCE1-36F5-385A-C5E30A2EFC18}"/>
          </ac:spMkLst>
        </pc:spChg>
        <pc:spChg chg="del mod">
          <ac:chgData name="윤요섭 (기술센터@디딤365)" userId="f81f489b-99f2-462a-b0e4-b39a0cadee78" providerId="ADAL" clId="{DB1C49B1-3C06-4E6D-A392-A135D0C0A04C}" dt="2024-11-12T15:11:50.630" v="9520" actId="478"/>
          <ac:spMkLst>
            <pc:docMk/>
            <pc:sldMk cId="2868024360" sldId="1944"/>
            <ac:spMk id="3" creationId="{E79CE508-DA07-B9AC-8CB3-C9A6116D3ABF}"/>
          </ac:spMkLst>
        </pc:spChg>
        <pc:spChg chg="add mod ord">
          <ac:chgData name="윤요섭 (기술센터@디딤365)" userId="f81f489b-99f2-462a-b0e4-b39a0cadee78" providerId="ADAL" clId="{DB1C49B1-3C06-4E6D-A392-A135D0C0A04C}" dt="2024-11-12T15:11:25.155" v="9489" actId="1038"/>
          <ac:spMkLst>
            <pc:docMk/>
            <pc:sldMk cId="2868024360" sldId="1944"/>
            <ac:spMk id="4" creationId="{1F98882D-6675-06AF-C40C-BC112F8BF491}"/>
          </ac:spMkLst>
        </pc:spChg>
        <pc:spChg chg="add mod ord">
          <ac:chgData name="윤요섭 (기술센터@디딤365)" userId="f81f489b-99f2-462a-b0e4-b39a0cadee78" providerId="ADAL" clId="{DB1C49B1-3C06-4E6D-A392-A135D0C0A04C}" dt="2024-11-12T15:11:25.155" v="9489" actId="1038"/>
          <ac:spMkLst>
            <pc:docMk/>
            <pc:sldMk cId="2868024360" sldId="1944"/>
            <ac:spMk id="5" creationId="{787D70D7-2E76-9C17-D21A-4D87AEE1932B}"/>
          </ac:spMkLst>
        </pc:spChg>
        <pc:spChg chg="add mod ord">
          <ac:chgData name="윤요섭 (기술센터@디딤365)" userId="f81f489b-99f2-462a-b0e4-b39a0cadee78" providerId="ADAL" clId="{DB1C49B1-3C06-4E6D-A392-A135D0C0A04C}" dt="2024-11-12T15:11:25.155" v="9489" actId="1038"/>
          <ac:spMkLst>
            <pc:docMk/>
            <pc:sldMk cId="2868024360" sldId="1944"/>
            <ac:spMk id="6" creationId="{3A4C8D94-B9B6-5D4E-CBE2-CC99733C0C4F}"/>
          </ac:spMkLst>
        </pc:spChg>
        <pc:spChg chg="add del mod ord">
          <ac:chgData name="윤요섭 (기술센터@디딤365)" userId="f81f489b-99f2-462a-b0e4-b39a0cadee78" providerId="ADAL" clId="{DB1C49B1-3C06-4E6D-A392-A135D0C0A04C}" dt="2024-11-12T15:07:28.886" v="9331" actId="478"/>
          <ac:spMkLst>
            <pc:docMk/>
            <pc:sldMk cId="2868024360" sldId="1944"/>
            <ac:spMk id="7" creationId="{C0B964E3-FE69-C7EE-770A-41BEE2879D83}"/>
          </ac:spMkLst>
        </pc:spChg>
        <pc:spChg chg="add mod ord">
          <ac:chgData name="윤요섭 (기술센터@디딤365)" userId="f81f489b-99f2-462a-b0e4-b39a0cadee78" providerId="ADAL" clId="{DB1C49B1-3C06-4E6D-A392-A135D0C0A04C}" dt="2024-11-12T15:11:29.863" v="9518" actId="1038"/>
          <ac:spMkLst>
            <pc:docMk/>
            <pc:sldMk cId="2868024360" sldId="1944"/>
            <ac:spMk id="8" creationId="{9CE1E130-D30D-D7E8-0C7C-C8144ED3A7A0}"/>
          </ac:spMkLst>
        </pc:spChg>
        <pc:spChg chg="add del mod">
          <ac:chgData name="윤요섭 (기술센터@디딤365)" userId="f81f489b-99f2-462a-b0e4-b39a0cadee78" providerId="ADAL" clId="{DB1C49B1-3C06-4E6D-A392-A135D0C0A04C}" dt="2024-11-12T15:09:27.552" v="9388" actId="478"/>
          <ac:spMkLst>
            <pc:docMk/>
            <pc:sldMk cId="2868024360" sldId="1944"/>
            <ac:spMk id="9" creationId="{42C27A82-8DDF-73F7-1418-A21C8A734E93}"/>
          </ac:spMkLst>
        </pc:spChg>
        <pc:spChg chg="add mod ord">
          <ac:chgData name="윤요섭 (기술센터@디딤365)" userId="f81f489b-99f2-462a-b0e4-b39a0cadee78" providerId="ADAL" clId="{DB1C49B1-3C06-4E6D-A392-A135D0C0A04C}" dt="2024-11-12T15:08:13.612" v="9386" actId="167"/>
          <ac:spMkLst>
            <pc:docMk/>
            <pc:sldMk cId="2868024360" sldId="1944"/>
            <ac:spMk id="10" creationId="{B0887A00-0303-94A1-E200-F833B458CDB1}"/>
          </ac:spMkLst>
        </pc:spChg>
        <pc:spChg chg="add mod">
          <ac:chgData name="윤요섭 (기술센터@디딤365)" userId="f81f489b-99f2-462a-b0e4-b39a0cadee78" providerId="ADAL" clId="{DB1C49B1-3C06-4E6D-A392-A135D0C0A04C}" dt="2024-11-12T15:11:20.059" v="9454" actId="14100"/>
          <ac:spMkLst>
            <pc:docMk/>
            <pc:sldMk cId="2868024360" sldId="1944"/>
            <ac:spMk id="11" creationId="{CC5EC69B-CC8E-D2BA-A5E1-3352A660EB4E}"/>
          </ac:spMkLst>
        </pc:spChg>
        <pc:spChg chg="mod">
          <ac:chgData name="윤요섭 (기술센터@디딤365)" userId="f81f489b-99f2-462a-b0e4-b39a0cadee78" providerId="ADAL" clId="{DB1C49B1-3C06-4E6D-A392-A135D0C0A04C}" dt="2024-11-12T13:56:35.317" v="4446" actId="20577"/>
          <ac:spMkLst>
            <pc:docMk/>
            <pc:sldMk cId="2868024360" sldId="1944"/>
            <ac:spMk id="20" creationId="{636DC47E-9DE6-02AD-7078-60A2A2A2B296}"/>
          </ac:spMkLst>
        </pc:spChg>
        <pc:spChg chg="add mod">
          <ac:chgData name="윤요섭 (기술센터@디딤365)" userId="f81f489b-99f2-462a-b0e4-b39a0cadee78" providerId="ADAL" clId="{DB1C49B1-3C06-4E6D-A392-A135D0C0A04C}" dt="2024-11-12T15:13:55.570" v="9548" actId="20577"/>
          <ac:spMkLst>
            <pc:docMk/>
            <pc:sldMk cId="2868024360" sldId="1944"/>
            <ac:spMk id="23" creationId="{1444DF9E-B9A0-9E7D-C3AA-B35A9FF977D5}"/>
          </ac:spMkLst>
        </pc:spChg>
        <pc:spChg chg="add del mod">
          <ac:chgData name="윤요섭 (기술센터@디딤365)" userId="f81f489b-99f2-462a-b0e4-b39a0cadee78" providerId="ADAL" clId="{DB1C49B1-3C06-4E6D-A392-A135D0C0A04C}" dt="2024-11-12T15:14:32.385" v="9553" actId="478"/>
          <ac:spMkLst>
            <pc:docMk/>
            <pc:sldMk cId="2868024360" sldId="1944"/>
            <ac:spMk id="24" creationId="{36278FF3-5F90-EEAD-6DC7-9BEF2D6CC740}"/>
          </ac:spMkLst>
        </pc:spChg>
        <pc:spChg chg="add del mod">
          <ac:chgData name="윤요섭 (기술센터@디딤365)" userId="f81f489b-99f2-462a-b0e4-b39a0cadee78" providerId="ADAL" clId="{DB1C49B1-3C06-4E6D-A392-A135D0C0A04C}" dt="2024-11-12T15:14:12.083" v="9551" actId="478"/>
          <ac:spMkLst>
            <pc:docMk/>
            <pc:sldMk cId="2868024360" sldId="1944"/>
            <ac:spMk id="25" creationId="{AD665457-B327-FAAB-253F-2BFE30353294}"/>
          </ac:spMkLst>
        </pc:spChg>
        <pc:spChg chg="add mod">
          <ac:chgData name="윤요섭 (기술센터@디딤365)" userId="f81f489b-99f2-462a-b0e4-b39a0cadee78" providerId="ADAL" clId="{DB1C49B1-3C06-4E6D-A392-A135D0C0A04C}" dt="2024-11-12T15:14:42.107" v="9612" actId="20577"/>
          <ac:spMkLst>
            <pc:docMk/>
            <pc:sldMk cId="2868024360" sldId="1944"/>
            <ac:spMk id="27" creationId="{B2AD94C0-2296-7C35-B672-7AC207D480FE}"/>
          </ac:spMkLst>
        </pc:spChg>
        <pc:spChg chg="add mod">
          <ac:chgData name="윤요섭 (기술센터@디딤365)" userId="f81f489b-99f2-462a-b0e4-b39a0cadee78" providerId="ADAL" clId="{DB1C49B1-3C06-4E6D-A392-A135D0C0A04C}" dt="2024-11-12T15:21:52.373" v="10322"/>
          <ac:spMkLst>
            <pc:docMk/>
            <pc:sldMk cId="2868024360" sldId="1944"/>
            <ac:spMk id="29" creationId="{27945899-C03D-35D9-323D-107E3610C25C}"/>
          </ac:spMkLst>
        </pc:spChg>
        <pc:spChg chg="add mod">
          <ac:chgData name="윤요섭 (기술센터@디딤365)" userId="f81f489b-99f2-462a-b0e4-b39a0cadee78" providerId="ADAL" clId="{DB1C49B1-3C06-4E6D-A392-A135D0C0A04C}" dt="2024-11-12T15:24:51.355" v="10697" actId="207"/>
          <ac:spMkLst>
            <pc:docMk/>
            <pc:sldMk cId="2868024360" sldId="1944"/>
            <ac:spMk id="30" creationId="{F9551C10-06D6-7E42-3FB1-C4A48267773B}"/>
          </ac:spMkLst>
        </pc:spChg>
        <pc:graphicFrameChg chg="add mod modGraphic">
          <ac:chgData name="윤요섭 (기술센터@디딤365)" userId="f81f489b-99f2-462a-b0e4-b39a0cadee78" providerId="ADAL" clId="{DB1C49B1-3C06-4E6D-A392-A135D0C0A04C}" dt="2024-11-12T15:19:23.363" v="10321" actId="20577"/>
          <ac:graphicFrameMkLst>
            <pc:docMk/>
            <pc:sldMk cId="2868024360" sldId="1944"/>
            <ac:graphicFrameMk id="26" creationId="{A0A871B8-0BCA-0F3A-5D7E-FCF39256F71F}"/>
          </ac:graphicFrameMkLst>
        </pc:graphicFrameChg>
        <pc:graphicFrameChg chg="add mod">
          <ac:chgData name="윤요섭 (기술센터@디딤365)" userId="f81f489b-99f2-462a-b0e4-b39a0cadee78" providerId="ADAL" clId="{DB1C49B1-3C06-4E6D-A392-A135D0C0A04C}" dt="2024-11-12T15:21:52.373" v="10322"/>
          <ac:graphicFrameMkLst>
            <pc:docMk/>
            <pc:sldMk cId="2868024360" sldId="1944"/>
            <ac:graphicFrameMk id="28" creationId="{8DD55CE1-F4B1-2530-31A7-74A22DEFE6F8}"/>
          </ac:graphicFrameMkLst>
        </pc:graphicFrameChg>
        <pc:cxnChg chg="add mod">
          <ac:chgData name="윤요섭 (기술센터@디딤365)" userId="f81f489b-99f2-462a-b0e4-b39a0cadee78" providerId="ADAL" clId="{DB1C49B1-3C06-4E6D-A392-A135D0C0A04C}" dt="2024-11-12T15:11:29.863" v="9518" actId="1038"/>
          <ac:cxnSpMkLst>
            <pc:docMk/>
            <pc:sldMk cId="2868024360" sldId="1944"/>
            <ac:cxnSpMk id="13" creationId="{C8AF7B55-5442-0E49-CB79-2B5A87CC4059}"/>
          </ac:cxnSpMkLst>
        </pc:cxnChg>
        <pc:cxnChg chg="add mod">
          <ac:chgData name="윤요섭 (기술센터@디딤365)" userId="f81f489b-99f2-462a-b0e4-b39a0cadee78" providerId="ADAL" clId="{DB1C49B1-3C06-4E6D-A392-A135D0C0A04C}" dt="2024-11-12T15:11:29.863" v="9518" actId="1038"/>
          <ac:cxnSpMkLst>
            <pc:docMk/>
            <pc:sldMk cId="2868024360" sldId="1944"/>
            <ac:cxnSpMk id="14" creationId="{60C99255-2968-8889-CFAB-5EA7761E8056}"/>
          </ac:cxnSpMkLst>
        </pc:cxnChg>
        <pc:cxnChg chg="add mod">
          <ac:chgData name="윤요섭 (기술센터@디딤365)" userId="f81f489b-99f2-462a-b0e4-b39a0cadee78" providerId="ADAL" clId="{DB1C49B1-3C06-4E6D-A392-A135D0C0A04C}" dt="2024-11-12T15:11:29.863" v="9518" actId="1038"/>
          <ac:cxnSpMkLst>
            <pc:docMk/>
            <pc:sldMk cId="2868024360" sldId="1944"/>
            <ac:cxnSpMk id="18" creationId="{30498938-97FA-4301-4D06-7ED9EF0AA3BD}"/>
          </ac:cxnSpMkLst>
        </pc:cxnChg>
      </pc:sldChg>
      <pc:sldChg chg="modSp add mod">
        <pc:chgData name="윤요섭 (기술센터@디딤365)" userId="f81f489b-99f2-462a-b0e4-b39a0cadee78" providerId="ADAL" clId="{DB1C49B1-3C06-4E6D-A392-A135D0C0A04C}" dt="2024-11-12T13:56:47.911" v="4463" actId="20577"/>
        <pc:sldMkLst>
          <pc:docMk/>
          <pc:sldMk cId="2396448843" sldId="1945"/>
        </pc:sldMkLst>
        <pc:spChg chg="mod">
          <ac:chgData name="윤요섭 (기술센터@디딤365)" userId="f81f489b-99f2-462a-b0e4-b39a0cadee78" providerId="ADAL" clId="{DB1C49B1-3C06-4E6D-A392-A135D0C0A04C}" dt="2024-11-12T13:56:47.911" v="4463" actId="20577"/>
          <ac:spMkLst>
            <pc:docMk/>
            <pc:sldMk cId="2396448843" sldId="1945"/>
            <ac:spMk id="29" creationId="{941BFA09-B859-F300-3598-23A28D8C7452}"/>
          </ac:spMkLst>
        </pc:spChg>
      </pc:sldChg>
      <pc:sldChg chg="modSp add mod">
        <pc:chgData name="윤요섭 (기술센터@디딤365)" userId="f81f489b-99f2-462a-b0e4-b39a0cadee78" providerId="ADAL" clId="{DB1C49B1-3C06-4E6D-A392-A135D0C0A04C}" dt="2024-11-12T13:56:17.235" v="4436" actId="20577"/>
        <pc:sldMkLst>
          <pc:docMk/>
          <pc:sldMk cId="3882380977" sldId="1946"/>
        </pc:sldMkLst>
        <pc:spChg chg="mod">
          <ac:chgData name="윤요섭 (기술센터@디딤365)" userId="f81f489b-99f2-462a-b0e4-b39a0cadee78" providerId="ADAL" clId="{DB1C49B1-3C06-4E6D-A392-A135D0C0A04C}" dt="2024-11-12T13:56:17.235" v="4436" actId="20577"/>
          <ac:spMkLst>
            <pc:docMk/>
            <pc:sldMk cId="3882380977" sldId="1946"/>
            <ac:spMk id="29" creationId="{10F5333A-806C-F6B5-6C16-BEAF60E0B3A7}"/>
          </ac:spMkLst>
        </pc:spChg>
      </pc:sldChg>
      <pc:sldChg chg="add del">
        <pc:chgData name="윤요섭 (기술센터@디딤365)" userId="f81f489b-99f2-462a-b0e4-b39a0cadee78" providerId="ADAL" clId="{DB1C49B1-3C06-4E6D-A392-A135D0C0A04C}" dt="2024-11-12T13:57:28.429" v="4467"/>
        <pc:sldMkLst>
          <pc:docMk/>
          <pc:sldMk cId="2315777376" sldId="1947"/>
        </pc:sldMkLst>
      </pc:sldChg>
      <pc:sldChg chg="addSp modSp add mod">
        <pc:chgData name="윤요섭 (기술센터@디딤365)" userId="f81f489b-99f2-462a-b0e4-b39a0cadee78" providerId="ADAL" clId="{DB1C49B1-3C06-4E6D-A392-A135D0C0A04C}" dt="2024-11-12T13:58:36.237" v="4756" actId="20577"/>
        <pc:sldMkLst>
          <pc:docMk/>
          <pc:sldMk cId="2742110430" sldId="1947"/>
        </pc:sldMkLst>
        <pc:spChg chg="mod">
          <ac:chgData name="윤요섭 (기술센터@디딤365)" userId="f81f489b-99f2-462a-b0e4-b39a0cadee78" providerId="ADAL" clId="{DB1C49B1-3C06-4E6D-A392-A135D0C0A04C}" dt="2024-11-12T13:58:05.593" v="4597" actId="20577"/>
          <ac:spMkLst>
            <pc:docMk/>
            <pc:sldMk cId="2742110430" sldId="1947"/>
            <ac:spMk id="2" creationId="{C7D61F56-F0A8-74CC-7FA7-C5A450D16FE6}"/>
          </ac:spMkLst>
        </pc:spChg>
        <pc:spChg chg="mod">
          <ac:chgData name="윤요섭 (기술센터@디딤365)" userId="f81f489b-99f2-462a-b0e4-b39a0cadee78" providerId="ADAL" clId="{DB1C49B1-3C06-4E6D-A392-A135D0C0A04C}" dt="2024-11-12T13:58:24.208" v="4675" actId="20577"/>
          <ac:spMkLst>
            <pc:docMk/>
            <pc:sldMk cId="2742110430" sldId="1947"/>
            <ac:spMk id="3" creationId="{BB86DED1-F53E-A4F9-E664-7D0F28BF168E}"/>
          </ac:spMkLst>
        </pc:spChg>
        <pc:spChg chg="add mod">
          <ac:chgData name="윤요섭 (기술센터@디딤365)" userId="f81f489b-99f2-462a-b0e4-b39a0cadee78" providerId="ADAL" clId="{DB1C49B1-3C06-4E6D-A392-A135D0C0A04C}" dt="2024-11-12T13:58:36.237" v="4756" actId="20577"/>
          <ac:spMkLst>
            <pc:docMk/>
            <pc:sldMk cId="2742110430" sldId="1947"/>
            <ac:spMk id="4" creationId="{4FF53247-C651-DD20-CA1F-CDBAD837B669}"/>
          </ac:spMkLst>
        </pc:spChg>
        <pc:spChg chg="mod">
          <ac:chgData name="윤요섭 (기술센터@디딤365)" userId="f81f489b-99f2-462a-b0e4-b39a0cadee78" providerId="ADAL" clId="{DB1C49B1-3C06-4E6D-A392-A135D0C0A04C}" dt="2024-11-12T13:57:44.161" v="4485" actId="20577"/>
          <ac:spMkLst>
            <pc:docMk/>
            <pc:sldMk cId="2742110430" sldId="1947"/>
            <ac:spMk id="20" creationId="{A2F0CD01-91C0-84B0-8071-5C0CD2CA69E8}"/>
          </ac:spMkLst>
        </pc:spChg>
      </pc:sldChg>
      <pc:sldChg chg="addSp delSp modSp add mod">
        <pc:chgData name="윤요섭 (기술센터@디딤365)" userId="f81f489b-99f2-462a-b0e4-b39a0cadee78" providerId="ADAL" clId="{DB1C49B1-3C06-4E6D-A392-A135D0C0A04C}" dt="2024-11-12T15:28:26.196" v="10738" actId="20577"/>
        <pc:sldMkLst>
          <pc:docMk/>
          <pc:sldMk cId="1433218757" sldId="1948"/>
        </pc:sldMkLst>
        <pc:spChg chg="del mod">
          <ac:chgData name="윤요섭 (기술센터@디딤365)" userId="f81f489b-99f2-462a-b0e4-b39a0cadee78" providerId="ADAL" clId="{DB1C49B1-3C06-4E6D-A392-A135D0C0A04C}" dt="2024-11-12T13:59:14.469" v="4777" actId="478"/>
          <ac:spMkLst>
            <pc:docMk/>
            <pc:sldMk cId="1433218757" sldId="1948"/>
            <ac:spMk id="2" creationId="{527CAB0A-E4FF-6DEF-3F21-3CFC3D04B6B5}"/>
          </ac:spMkLst>
        </pc:spChg>
        <pc:spChg chg="del">
          <ac:chgData name="윤요섭 (기술센터@디딤365)" userId="f81f489b-99f2-462a-b0e4-b39a0cadee78" providerId="ADAL" clId="{DB1C49B1-3C06-4E6D-A392-A135D0C0A04C}" dt="2024-11-12T13:58:48.531" v="4775" actId="478"/>
          <ac:spMkLst>
            <pc:docMk/>
            <pc:sldMk cId="1433218757" sldId="1948"/>
            <ac:spMk id="3" creationId="{7B2E0EEE-7601-638A-9213-D7CAC4050302}"/>
          </ac:spMkLst>
        </pc:spChg>
        <pc:spChg chg="del">
          <ac:chgData name="윤요섭 (기술센터@디딤365)" userId="f81f489b-99f2-462a-b0e4-b39a0cadee78" providerId="ADAL" clId="{DB1C49B1-3C06-4E6D-A392-A135D0C0A04C}" dt="2024-11-12T13:58:48.794" v="4776" actId="478"/>
          <ac:spMkLst>
            <pc:docMk/>
            <pc:sldMk cId="1433218757" sldId="1948"/>
            <ac:spMk id="4" creationId="{B61A3E6D-1D2A-A8B2-8164-20207EC9C8AF}"/>
          </ac:spMkLst>
        </pc:spChg>
        <pc:spChg chg="add mod topLvl">
          <ac:chgData name="윤요섭 (기술센터@디딤365)" userId="f81f489b-99f2-462a-b0e4-b39a0cadee78" providerId="ADAL" clId="{DB1C49B1-3C06-4E6D-A392-A135D0C0A04C}" dt="2024-11-12T14:17:35.441" v="6213" actId="164"/>
          <ac:spMkLst>
            <pc:docMk/>
            <pc:sldMk cId="1433218757" sldId="1948"/>
            <ac:spMk id="7" creationId="{7A937E0A-A7FD-168E-DF82-7166E5F32C94}"/>
          </ac:spMkLst>
        </pc:spChg>
        <pc:spChg chg="add mod">
          <ac:chgData name="윤요섭 (기술센터@디딤365)" userId="f81f489b-99f2-462a-b0e4-b39a0cadee78" providerId="ADAL" clId="{DB1C49B1-3C06-4E6D-A392-A135D0C0A04C}" dt="2024-11-12T14:20:16.436" v="6311"/>
          <ac:spMkLst>
            <pc:docMk/>
            <pc:sldMk cId="1433218757" sldId="1948"/>
            <ac:spMk id="12" creationId="{ABE27687-2E63-62F0-EABA-C82C7924F174}"/>
          </ac:spMkLst>
        </pc:spChg>
        <pc:spChg chg="add del mod">
          <ac:chgData name="윤요섭 (기술센터@디딤365)" userId="f81f489b-99f2-462a-b0e4-b39a0cadee78" providerId="ADAL" clId="{DB1C49B1-3C06-4E6D-A392-A135D0C0A04C}" dt="2024-11-12T15:27:43.810" v="10717" actId="478"/>
          <ac:spMkLst>
            <pc:docMk/>
            <pc:sldMk cId="1433218757" sldId="1948"/>
            <ac:spMk id="13" creationId="{431FE815-25C9-D597-B7D2-157C2C86FB2D}"/>
          </ac:spMkLst>
        </pc:spChg>
        <pc:spChg chg="mod">
          <ac:chgData name="윤요섭 (기술센터@디딤365)" userId="f81f489b-99f2-462a-b0e4-b39a0cadee78" providerId="ADAL" clId="{DB1C49B1-3C06-4E6D-A392-A135D0C0A04C}" dt="2024-11-12T15:26:56.611" v="10708"/>
          <ac:spMkLst>
            <pc:docMk/>
            <pc:sldMk cId="1433218757" sldId="1948"/>
            <ac:spMk id="15" creationId="{07DA2694-D941-6F0D-02C4-91ADEF698C29}"/>
          </ac:spMkLst>
        </pc:spChg>
        <pc:spChg chg="mod">
          <ac:chgData name="윤요섭 (기술센터@디딤365)" userId="f81f489b-99f2-462a-b0e4-b39a0cadee78" providerId="ADAL" clId="{DB1C49B1-3C06-4E6D-A392-A135D0C0A04C}" dt="2024-11-12T15:26:56.611" v="10708"/>
          <ac:spMkLst>
            <pc:docMk/>
            <pc:sldMk cId="1433218757" sldId="1948"/>
            <ac:spMk id="16" creationId="{90AD1F6F-7EA4-4BE9-134C-E8BD004F770D}"/>
          </ac:spMkLst>
        </pc:spChg>
        <pc:spChg chg="mod">
          <ac:chgData name="윤요섭 (기술센터@디딤365)" userId="f81f489b-99f2-462a-b0e4-b39a0cadee78" providerId="ADAL" clId="{DB1C49B1-3C06-4E6D-A392-A135D0C0A04C}" dt="2024-11-12T15:26:56.611" v="10708"/>
          <ac:spMkLst>
            <pc:docMk/>
            <pc:sldMk cId="1433218757" sldId="1948"/>
            <ac:spMk id="17" creationId="{6C88F046-1B4B-D972-DD22-13E1911B4280}"/>
          </ac:spMkLst>
        </pc:spChg>
        <pc:spChg chg="del mod">
          <ac:chgData name="윤요섭 (기술센터@디딤365)" userId="f81f489b-99f2-462a-b0e4-b39a0cadee78" providerId="ADAL" clId="{DB1C49B1-3C06-4E6D-A392-A135D0C0A04C}" dt="2024-11-12T15:27:27.061" v="10715" actId="478"/>
          <ac:spMkLst>
            <pc:docMk/>
            <pc:sldMk cId="1433218757" sldId="1948"/>
            <ac:spMk id="18" creationId="{8D4539FF-154B-55F0-9B0D-F3AE825EBDB2}"/>
          </ac:spMkLst>
        </pc:spChg>
        <pc:spChg chg="mod">
          <ac:chgData name="윤요섭 (기술센터@디딤365)" userId="f81f489b-99f2-462a-b0e4-b39a0cadee78" providerId="ADAL" clId="{DB1C49B1-3C06-4E6D-A392-A135D0C0A04C}" dt="2024-11-12T15:27:54.259" v="10720"/>
          <ac:spMkLst>
            <pc:docMk/>
            <pc:sldMk cId="1433218757" sldId="1948"/>
            <ac:spMk id="21" creationId="{45ADE0CC-BD89-2326-9C12-AC038CB23BE3}"/>
          </ac:spMkLst>
        </pc:spChg>
        <pc:spChg chg="mod">
          <ac:chgData name="윤요섭 (기술센터@디딤365)" userId="f81f489b-99f2-462a-b0e4-b39a0cadee78" providerId="ADAL" clId="{DB1C49B1-3C06-4E6D-A392-A135D0C0A04C}" dt="2024-11-12T15:27:54.259" v="10720"/>
          <ac:spMkLst>
            <pc:docMk/>
            <pc:sldMk cId="1433218757" sldId="1948"/>
            <ac:spMk id="22" creationId="{1956A87F-46C7-08D0-CA70-BECD54B37C69}"/>
          </ac:spMkLst>
        </pc:spChg>
        <pc:spChg chg="mod">
          <ac:chgData name="윤요섭 (기술센터@디딤365)" userId="f81f489b-99f2-462a-b0e4-b39a0cadee78" providerId="ADAL" clId="{DB1C49B1-3C06-4E6D-A392-A135D0C0A04C}" dt="2024-11-12T15:28:26.196" v="10738" actId="20577"/>
          <ac:spMkLst>
            <pc:docMk/>
            <pc:sldMk cId="1433218757" sldId="1948"/>
            <ac:spMk id="23" creationId="{FB142B2B-2C7E-8DF6-13DC-930B055EB2F6}"/>
          </ac:spMkLst>
        </pc:spChg>
        <pc:grpChg chg="add del mod">
          <ac:chgData name="윤요섭 (기술센터@디딤365)" userId="f81f489b-99f2-462a-b0e4-b39a0cadee78" providerId="ADAL" clId="{DB1C49B1-3C06-4E6D-A392-A135D0C0A04C}" dt="2024-11-12T14:00:23.921" v="4844" actId="165"/>
          <ac:grpSpMkLst>
            <pc:docMk/>
            <pc:sldMk cId="1433218757" sldId="1948"/>
            <ac:grpSpMk id="9" creationId="{94707402-7BA5-405E-5262-F4C088C93FA7}"/>
          </ac:grpSpMkLst>
        </pc:grpChg>
        <pc:grpChg chg="add del mod">
          <ac:chgData name="윤요섭 (기술센터@디딤365)" userId="f81f489b-99f2-462a-b0e4-b39a0cadee78" providerId="ADAL" clId="{DB1C49B1-3C06-4E6D-A392-A135D0C0A04C}" dt="2024-11-12T14:17:14.577" v="6208" actId="165"/>
          <ac:grpSpMkLst>
            <pc:docMk/>
            <pc:sldMk cId="1433218757" sldId="1948"/>
            <ac:grpSpMk id="10" creationId="{7FD0A8E4-DAF2-2E52-9E54-3DECC9720C3C}"/>
          </ac:grpSpMkLst>
        </pc:grpChg>
        <pc:grpChg chg="add mod">
          <ac:chgData name="윤요섭 (기술센터@디딤365)" userId="f81f489b-99f2-462a-b0e4-b39a0cadee78" providerId="ADAL" clId="{DB1C49B1-3C06-4E6D-A392-A135D0C0A04C}" dt="2024-11-12T14:20:25.037" v="6313" actId="14100"/>
          <ac:grpSpMkLst>
            <pc:docMk/>
            <pc:sldMk cId="1433218757" sldId="1948"/>
            <ac:grpSpMk id="11" creationId="{E1FBF751-3602-D2BF-5C8D-C7871D1AAD0F}"/>
          </ac:grpSpMkLst>
        </pc:grpChg>
        <pc:grpChg chg="add del mod">
          <ac:chgData name="윤요섭 (기술센터@디딤365)" userId="f81f489b-99f2-462a-b0e4-b39a0cadee78" providerId="ADAL" clId="{DB1C49B1-3C06-4E6D-A392-A135D0C0A04C}" dt="2024-11-12T15:27:28.267" v="10716" actId="478"/>
          <ac:grpSpMkLst>
            <pc:docMk/>
            <pc:sldMk cId="1433218757" sldId="1948"/>
            <ac:grpSpMk id="14" creationId="{5AC2715B-CC2A-30D6-3846-1EFA39C733BA}"/>
          </ac:grpSpMkLst>
        </pc:grpChg>
        <pc:grpChg chg="add mod">
          <ac:chgData name="윤요섭 (기술센터@디딤365)" userId="f81f489b-99f2-462a-b0e4-b39a0cadee78" providerId="ADAL" clId="{DB1C49B1-3C06-4E6D-A392-A135D0C0A04C}" dt="2024-11-12T15:28:17.773" v="10728" actId="1035"/>
          <ac:grpSpMkLst>
            <pc:docMk/>
            <pc:sldMk cId="1433218757" sldId="1948"/>
            <ac:grpSpMk id="19" creationId="{5D80F47B-E0C7-2B58-86FE-2600957352D4}"/>
          </ac:grpSpMkLst>
        </pc:grpChg>
        <pc:picChg chg="add mod ord topLvl">
          <ac:chgData name="윤요섭 (기술센터@디딤365)" userId="f81f489b-99f2-462a-b0e4-b39a0cadee78" providerId="ADAL" clId="{DB1C49B1-3C06-4E6D-A392-A135D0C0A04C}" dt="2024-11-12T14:17:35.441" v="6213" actId="164"/>
          <ac:picMkLst>
            <pc:docMk/>
            <pc:sldMk cId="1433218757" sldId="1948"/>
            <ac:picMk id="6" creationId="{ED196A68-2311-37D8-1996-3CBA254E00AA}"/>
          </ac:picMkLst>
        </pc:picChg>
        <pc:picChg chg="add del mod">
          <ac:chgData name="윤요섭 (기술센터@디딤365)" userId="f81f489b-99f2-462a-b0e4-b39a0cadee78" providerId="ADAL" clId="{DB1C49B1-3C06-4E6D-A392-A135D0C0A04C}" dt="2024-11-12T13:59:39.748" v="4784" actId="478"/>
          <ac:picMkLst>
            <pc:docMk/>
            <pc:sldMk cId="1433218757" sldId="1948"/>
            <ac:picMk id="8" creationId="{32CEAF37-B6A8-9BB6-9EC7-6C0221B5F314}"/>
          </ac:picMkLst>
        </pc:picChg>
      </pc:sldChg>
      <pc:sldChg chg="delSp modSp add mod">
        <pc:chgData name="윤요섭 (기술센터@디딤365)" userId="f81f489b-99f2-462a-b0e4-b39a0cadee78" providerId="ADAL" clId="{DB1C49B1-3C06-4E6D-A392-A135D0C0A04C}" dt="2024-11-12T14:01:41.003" v="4973" actId="478"/>
        <pc:sldMkLst>
          <pc:docMk/>
          <pc:sldMk cId="195340095" sldId="1949"/>
        </pc:sldMkLst>
        <pc:spChg chg="mod">
          <ac:chgData name="윤요섭 (기술센터@디딤365)" userId="f81f489b-99f2-462a-b0e4-b39a0cadee78" providerId="ADAL" clId="{DB1C49B1-3C06-4E6D-A392-A135D0C0A04C}" dt="2024-11-12T14:01:22.553" v="4940" actId="20577"/>
          <ac:spMkLst>
            <pc:docMk/>
            <pc:sldMk cId="195340095" sldId="1949"/>
            <ac:spMk id="2" creationId="{5F8DA1FE-B172-9A6D-E0E9-CC2465E549B2}"/>
          </ac:spMkLst>
        </pc:spChg>
        <pc:spChg chg="del mod">
          <ac:chgData name="윤요섭 (기술센터@디딤365)" userId="f81f489b-99f2-462a-b0e4-b39a0cadee78" providerId="ADAL" clId="{DB1C49B1-3C06-4E6D-A392-A135D0C0A04C}" dt="2024-11-12T14:01:41.003" v="4973" actId="478"/>
          <ac:spMkLst>
            <pc:docMk/>
            <pc:sldMk cId="195340095" sldId="1949"/>
            <ac:spMk id="3" creationId="{DAC88C15-222D-A897-67E2-AC67857194DD}"/>
          </ac:spMkLst>
        </pc:spChg>
        <pc:spChg chg="del">
          <ac:chgData name="윤요섭 (기술센터@디딤365)" userId="f81f489b-99f2-462a-b0e4-b39a0cadee78" providerId="ADAL" clId="{DB1C49B1-3C06-4E6D-A392-A135D0C0A04C}" dt="2024-11-12T14:01:23.542" v="4941" actId="478"/>
          <ac:spMkLst>
            <pc:docMk/>
            <pc:sldMk cId="195340095" sldId="1949"/>
            <ac:spMk id="4" creationId="{2D90F647-DFBF-A37C-7FF9-B86DC7993F00}"/>
          </ac:spMkLst>
        </pc:spChg>
      </pc:sldChg>
      <pc:sldChg chg="addSp delSp modSp add mod">
        <pc:chgData name="윤요섭 (기술센터@디딤365)" userId="f81f489b-99f2-462a-b0e4-b39a0cadee78" providerId="ADAL" clId="{DB1C49B1-3C06-4E6D-A392-A135D0C0A04C}" dt="2024-11-12T14:03:20.133" v="5130" actId="20577"/>
        <pc:sldMkLst>
          <pc:docMk/>
          <pc:sldMk cId="1626504809" sldId="1950"/>
        </pc:sldMkLst>
        <pc:spChg chg="mod">
          <ac:chgData name="윤요섭 (기술센터@디딤365)" userId="f81f489b-99f2-462a-b0e4-b39a0cadee78" providerId="ADAL" clId="{DB1C49B1-3C06-4E6D-A392-A135D0C0A04C}" dt="2024-11-12T14:02:28.906" v="5072" actId="1035"/>
          <ac:spMkLst>
            <pc:docMk/>
            <pc:sldMk cId="1626504809" sldId="1950"/>
            <ac:spMk id="2" creationId="{59409E4B-B01C-8012-C997-2CED95D90866}"/>
          </ac:spMkLst>
        </pc:spChg>
        <pc:spChg chg="del">
          <ac:chgData name="윤요섭 (기술센터@디딤365)" userId="f81f489b-99f2-462a-b0e4-b39a0cadee78" providerId="ADAL" clId="{DB1C49B1-3C06-4E6D-A392-A135D0C0A04C}" dt="2024-11-12T14:01:47.543" v="4975" actId="478"/>
          <ac:spMkLst>
            <pc:docMk/>
            <pc:sldMk cId="1626504809" sldId="1950"/>
            <ac:spMk id="3" creationId="{FFA9268A-FA8D-4C91-26BF-B4018F419BB0}"/>
          </ac:spMkLst>
        </pc:spChg>
        <pc:spChg chg="add del mod">
          <ac:chgData name="윤요섭 (기술센터@디딤365)" userId="f81f489b-99f2-462a-b0e4-b39a0cadee78" providerId="ADAL" clId="{DB1C49B1-3C06-4E6D-A392-A135D0C0A04C}" dt="2024-11-12T14:01:51.479" v="4979" actId="478"/>
          <ac:spMkLst>
            <pc:docMk/>
            <pc:sldMk cId="1626504809" sldId="1950"/>
            <ac:spMk id="4" creationId="{952278F8-6860-641B-27BD-738068C8418F}"/>
          </ac:spMkLst>
        </pc:spChg>
        <pc:spChg chg="add mod">
          <ac:chgData name="윤요섭 (기술센터@디딤365)" userId="f81f489b-99f2-462a-b0e4-b39a0cadee78" providerId="ADAL" clId="{DB1C49B1-3C06-4E6D-A392-A135D0C0A04C}" dt="2024-11-12T14:02:28.906" v="5072" actId="1035"/>
          <ac:spMkLst>
            <pc:docMk/>
            <pc:sldMk cId="1626504809" sldId="1950"/>
            <ac:spMk id="5" creationId="{FA6FDADC-3645-6522-B583-9B00C3CE329A}"/>
          </ac:spMkLst>
        </pc:spChg>
        <pc:spChg chg="add mod">
          <ac:chgData name="윤요섭 (기술센터@디딤365)" userId="f81f489b-99f2-462a-b0e4-b39a0cadee78" providerId="ADAL" clId="{DB1C49B1-3C06-4E6D-A392-A135D0C0A04C}" dt="2024-11-12T14:02:44.538" v="5078" actId="20577"/>
          <ac:spMkLst>
            <pc:docMk/>
            <pc:sldMk cId="1626504809" sldId="1950"/>
            <ac:spMk id="6" creationId="{0DD07E6A-35BE-2426-FAF5-2AB51AAFF7EA}"/>
          </ac:spMkLst>
        </pc:spChg>
        <pc:spChg chg="add mod">
          <ac:chgData name="윤요섭 (기술센터@디딤365)" userId="f81f489b-99f2-462a-b0e4-b39a0cadee78" providerId="ADAL" clId="{DB1C49B1-3C06-4E6D-A392-A135D0C0A04C}" dt="2024-11-12T14:02:42.182" v="5076" actId="20577"/>
          <ac:spMkLst>
            <pc:docMk/>
            <pc:sldMk cId="1626504809" sldId="1950"/>
            <ac:spMk id="7" creationId="{F8BFC7B3-CEAF-ED0D-B319-82C410663C77}"/>
          </ac:spMkLst>
        </pc:spChg>
        <pc:spChg chg="add mod">
          <ac:chgData name="윤요섭 (기술센터@디딤365)" userId="f81f489b-99f2-462a-b0e4-b39a0cadee78" providerId="ADAL" clId="{DB1C49B1-3C06-4E6D-A392-A135D0C0A04C}" dt="2024-11-12T14:02:51.208" v="5082" actId="20577"/>
          <ac:spMkLst>
            <pc:docMk/>
            <pc:sldMk cId="1626504809" sldId="1950"/>
            <ac:spMk id="8" creationId="{1F864B89-5860-FE1C-5D9D-F94EC5D18F11}"/>
          </ac:spMkLst>
        </pc:spChg>
        <pc:spChg chg="add mod">
          <ac:chgData name="윤요섭 (기술센터@디딤365)" userId="f81f489b-99f2-462a-b0e4-b39a0cadee78" providerId="ADAL" clId="{DB1C49B1-3C06-4E6D-A392-A135D0C0A04C}" dt="2024-11-12T14:02:49.002" v="5080" actId="20577"/>
          <ac:spMkLst>
            <pc:docMk/>
            <pc:sldMk cId="1626504809" sldId="1950"/>
            <ac:spMk id="9" creationId="{8FD5F62F-D3FB-8907-9A13-F1AE2A074217}"/>
          </ac:spMkLst>
        </pc:spChg>
        <pc:spChg chg="add mod">
          <ac:chgData name="윤요섭 (기술센터@디딤365)" userId="f81f489b-99f2-462a-b0e4-b39a0cadee78" providerId="ADAL" clId="{DB1C49B1-3C06-4E6D-A392-A135D0C0A04C}" dt="2024-11-12T14:03:20.133" v="5130" actId="20577"/>
          <ac:spMkLst>
            <pc:docMk/>
            <pc:sldMk cId="1626504809" sldId="1950"/>
            <ac:spMk id="10" creationId="{8521FE90-465C-5296-F225-0D79FA3B5D2B}"/>
          </ac:spMkLst>
        </pc:spChg>
      </pc:sldChg>
      <pc:sldChg chg="addSp delSp modSp add mod">
        <pc:chgData name="윤요섭 (기술센터@디딤365)" userId="f81f489b-99f2-462a-b0e4-b39a0cadee78" providerId="ADAL" clId="{DB1C49B1-3C06-4E6D-A392-A135D0C0A04C}" dt="2024-11-12T14:04:02.360" v="5189" actId="478"/>
        <pc:sldMkLst>
          <pc:docMk/>
          <pc:sldMk cId="868118332" sldId="1951"/>
        </pc:sldMkLst>
        <pc:spChg chg="mod">
          <ac:chgData name="윤요섭 (기술센터@디딤365)" userId="f81f489b-99f2-462a-b0e4-b39a0cadee78" providerId="ADAL" clId="{DB1C49B1-3C06-4E6D-A392-A135D0C0A04C}" dt="2024-11-12T14:03:54.049" v="5181" actId="20577"/>
          <ac:spMkLst>
            <pc:docMk/>
            <pc:sldMk cId="868118332" sldId="1951"/>
            <ac:spMk id="2" creationId="{42643B6B-FA20-0907-961A-31285BF682EC}"/>
          </ac:spMkLst>
        </pc:spChg>
        <pc:spChg chg="add mod">
          <ac:chgData name="윤요섭 (기술센터@디딤365)" userId="f81f489b-99f2-462a-b0e4-b39a0cadee78" providerId="ADAL" clId="{DB1C49B1-3C06-4E6D-A392-A135D0C0A04C}" dt="2024-11-12T14:03:43.550" v="5175" actId="20577"/>
          <ac:spMkLst>
            <pc:docMk/>
            <pc:sldMk cId="868118332" sldId="1951"/>
            <ac:spMk id="3" creationId="{C767C250-3050-9880-A218-4A65A1B43041}"/>
          </ac:spMkLst>
        </pc:spChg>
        <pc:spChg chg="mod">
          <ac:chgData name="윤요섭 (기술센터@디딤365)" userId="f81f489b-99f2-462a-b0e4-b39a0cadee78" providerId="ADAL" clId="{DB1C49B1-3C06-4E6D-A392-A135D0C0A04C}" dt="2024-11-12T14:03:51.440" v="5178" actId="20577"/>
          <ac:spMkLst>
            <pc:docMk/>
            <pc:sldMk cId="868118332" sldId="1951"/>
            <ac:spMk id="5" creationId="{760BCD52-9A3D-0690-DFE6-C08FA39804BA}"/>
          </ac:spMkLst>
        </pc:spChg>
        <pc:spChg chg="mod">
          <ac:chgData name="윤요섭 (기술센터@디딤365)" userId="f81f489b-99f2-462a-b0e4-b39a0cadee78" providerId="ADAL" clId="{DB1C49B1-3C06-4E6D-A392-A135D0C0A04C}" dt="2024-11-12T14:04:00.884" v="5187" actId="20577"/>
          <ac:spMkLst>
            <pc:docMk/>
            <pc:sldMk cId="868118332" sldId="1951"/>
            <ac:spMk id="6" creationId="{7E348D89-4857-476E-9992-2FE8B04520F6}"/>
          </ac:spMkLst>
        </pc:spChg>
        <pc:spChg chg="mod">
          <ac:chgData name="윤요섭 (기술센터@디딤365)" userId="f81f489b-99f2-462a-b0e4-b39a0cadee78" providerId="ADAL" clId="{DB1C49B1-3C06-4E6D-A392-A135D0C0A04C}" dt="2024-11-12T14:03:59.299" v="5184" actId="20577"/>
          <ac:spMkLst>
            <pc:docMk/>
            <pc:sldMk cId="868118332" sldId="1951"/>
            <ac:spMk id="7" creationId="{CA91E3E5-DA3B-4A05-09B6-65B61FCE6C67}"/>
          </ac:spMkLst>
        </pc:spChg>
        <pc:spChg chg="del">
          <ac:chgData name="윤요섭 (기술센터@디딤365)" userId="f81f489b-99f2-462a-b0e4-b39a0cadee78" providerId="ADAL" clId="{DB1C49B1-3C06-4E6D-A392-A135D0C0A04C}" dt="2024-11-12T14:04:02.031" v="5188" actId="478"/>
          <ac:spMkLst>
            <pc:docMk/>
            <pc:sldMk cId="868118332" sldId="1951"/>
            <ac:spMk id="8" creationId="{1CD42365-2500-9CBE-FC97-B7EA9927D28D}"/>
          </ac:spMkLst>
        </pc:spChg>
        <pc:spChg chg="del">
          <ac:chgData name="윤요섭 (기술센터@디딤365)" userId="f81f489b-99f2-462a-b0e4-b39a0cadee78" providerId="ADAL" clId="{DB1C49B1-3C06-4E6D-A392-A135D0C0A04C}" dt="2024-11-12T14:04:02.360" v="5189" actId="478"/>
          <ac:spMkLst>
            <pc:docMk/>
            <pc:sldMk cId="868118332" sldId="1951"/>
            <ac:spMk id="9" creationId="{F492E765-0278-E3F9-0F25-01BFBAD2794C}"/>
          </ac:spMkLst>
        </pc:spChg>
      </pc:sldChg>
      <pc:sldChg chg="addSp delSp modSp add mod">
        <pc:chgData name="윤요섭 (기술센터@디딤365)" userId="f81f489b-99f2-462a-b0e4-b39a0cadee78" providerId="ADAL" clId="{DB1C49B1-3C06-4E6D-A392-A135D0C0A04C}" dt="2024-11-12T14:05:47.662" v="5395" actId="20577"/>
        <pc:sldMkLst>
          <pc:docMk/>
          <pc:sldMk cId="2443995795" sldId="1952"/>
        </pc:sldMkLst>
        <pc:spChg chg="mod">
          <ac:chgData name="윤요섭 (기술센터@디딤365)" userId="f81f489b-99f2-462a-b0e4-b39a0cadee78" providerId="ADAL" clId="{DB1C49B1-3C06-4E6D-A392-A135D0C0A04C}" dt="2024-11-12T14:04:58.334" v="5311" actId="20577"/>
          <ac:spMkLst>
            <pc:docMk/>
            <pc:sldMk cId="2443995795" sldId="1952"/>
            <ac:spMk id="2" creationId="{FE3F305D-3EB2-6320-AFE8-C9AF50B7C637}"/>
          </ac:spMkLst>
        </pc:spChg>
        <pc:spChg chg="mod">
          <ac:chgData name="윤요섭 (기술센터@디딤365)" userId="f81f489b-99f2-462a-b0e4-b39a0cadee78" providerId="ADAL" clId="{DB1C49B1-3C06-4E6D-A392-A135D0C0A04C}" dt="2024-11-12T14:04:22.741" v="5248" actId="20577"/>
          <ac:spMkLst>
            <pc:docMk/>
            <pc:sldMk cId="2443995795" sldId="1952"/>
            <ac:spMk id="3" creationId="{15CD3CE9-9C54-C4D7-693C-9C0DEF02F4E5}"/>
          </ac:spMkLst>
        </pc:spChg>
        <pc:spChg chg="add mod">
          <ac:chgData name="윤요섭 (기술센터@디딤365)" userId="f81f489b-99f2-462a-b0e4-b39a0cadee78" providerId="ADAL" clId="{DB1C49B1-3C06-4E6D-A392-A135D0C0A04C}" dt="2024-11-12T14:05:21.839" v="5343" actId="20577"/>
          <ac:spMkLst>
            <pc:docMk/>
            <pc:sldMk cId="2443995795" sldId="1952"/>
            <ac:spMk id="4" creationId="{CD2411DC-44EE-6235-BB33-28CD586A64C9}"/>
          </ac:spMkLst>
        </pc:spChg>
        <pc:spChg chg="mod">
          <ac:chgData name="윤요섭 (기술센터@디딤365)" userId="f81f489b-99f2-462a-b0e4-b39a0cadee78" providerId="ADAL" clId="{DB1C49B1-3C06-4E6D-A392-A135D0C0A04C}" dt="2024-11-12T14:04:53.125" v="5299" actId="20577"/>
          <ac:spMkLst>
            <pc:docMk/>
            <pc:sldMk cId="2443995795" sldId="1952"/>
            <ac:spMk id="5" creationId="{A3D82BEA-5954-7F4F-FA50-5859B5E9D8FD}"/>
          </ac:spMkLst>
        </pc:spChg>
        <pc:spChg chg="del">
          <ac:chgData name="윤요섭 (기술센터@디딤365)" userId="f81f489b-99f2-462a-b0e4-b39a0cadee78" providerId="ADAL" clId="{DB1C49B1-3C06-4E6D-A392-A135D0C0A04C}" dt="2024-11-12T14:04:32.442" v="5250" actId="478"/>
          <ac:spMkLst>
            <pc:docMk/>
            <pc:sldMk cId="2443995795" sldId="1952"/>
            <ac:spMk id="6" creationId="{088FBF6D-5737-F0AD-607D-6D334AEDD2ED}"/>
          </ac:spMkLst>
        </pc:spChg>
        <pc:spChg chg="del">
          <ac:chgData name="윤요섭 (기술센터@디딤365)" userId="f81f489b-99f2-462a-b0e4-b39a0cadee78" providerId="ADAL" clId="{DB1C49B1-3C06-4E6D-A392-A135D0C0A04C}" dt="2024-11-12T14:04:32.207" v="5249" actId="478"/>
          <ac:spMkLst>
            <pc:docMk/>
            <pc:sldMk cId="2443995795" sldId="1952"/>
            <ac:spMk id="7" creationId="{E9E3A077-10E7-E079-E48C-2DF5A2D9C124}"/>
          </ac:spMkLst>
        </pc:spChg>
        <pc:spChg chg="add mod">
          <ac:chgData name="윤요섭 (기술센터@디딤365)" userId="f81f489b-99f2-462a-b0e4-b39a0cadee78" providerId="ADAL" clId="{DB1C49B1-3C06-4E6D-A392-A135D0C0A04C}" dt="2024-11-12T14:05:08.080" v="5325" actId="20577"/>
          <ac:spMkLst>
            <pc:docMk/>
            <pc:sldMk cId="2443995795" sldId="1952"/>
            <ac:spMk id="8" creationId="{E398A798-F50B-1F3C-96F3-0F08CDA0EF7D}"/>
          </ac:spMkLst>
        </pc:spChg>
        <pc:spChg chg="add mod">
          <ac:chgData name="윤요섭 (기술센터@디딤365)" userId="f81f489b-99f2-462a-b0e4-b39a0cadee78" providerId="ADAL" clId="{DB1C49B1-3C06-4E6D-A392-A135D0C0A04C}" dt="2024-11-12T14:05:33.399" v="5367" actId="20577"/>
          <ac:spMkLst>
            <pc:docMk/>
            <pc:sldMk cId="2443995795" sldId="1952"/>
            <ac:spMk id="9" creationId="{EDA6DF89-88BB-7418-51AC-581FAFA1AAD8}"/>
          </ac:spMkLst>
        </pc:spChg>
        <pc:spChg chg="add mod">
          <ac:chgData name="윤요섭 (기술센터@디딤365)" userId="f81f489b-99f2-462a-b0e4-b39a0cadee78" providerId="ADAL" clId="{DB1C49B1-3C06-4E6D-A392-A135D0C0A04C}" dt="2024-11-12T14:05:27.912" v="5355" actId="20577"/>
          <ac:spMkLst>
            <pc:docMk/>
            <pc:sldMk cId="2443995795" sldId="1952"/>
            <ac:spMk id="10" creationId="{29B2D7FA-24B8-C7C5-D4C3-E7790EE8370E}"/>
          </ac:spMkLst>
        </pc:spChg>
        <pc:spChg chg="add mod">
          <ac:chgData name="윤요섭 (기술센터@디딤365)" userId="f81f489b-99f2-462a-b0e4-b39a0cadee78" providerId="ADAL" clId="{DB1C49B1-3C06-4E6D-A392-A135D0C0A04C}" dt="2024-11-12T14:05:47.662" v="5395" actId="20577"/>
          <ac:spMkLst>
            <pc:docMk/>
            <pc:sldMk cId="2443995795" sldId="1952"/>
            <ac:spMk id="11" creationId="{8FF00264-157A-F1DB-675B-B6E01437DBF7}"/>
          </ac:spMkLst>
        </pc:spChg>
        <pc:spChg chg="add mod">
          <ac:chgData name="윤요섭 (기술센터@디딤365)" userId="f81f489b-99f2-462a-b0e4-b39a0cadee78" providerId="ADAL" clId="{DB1C49B1-3C06-4E6D-A392-A135D0C0A04C}" dt="2024-11-12T14:05:40.145" v="5381" actId="20577"/>
          <ac:spMkLst>
            <pc:docMk/>
            <pc:sldMk cId="2443995795" sldId="1952"/>
            <ac:spMk id="12" creationId="{D5D393F8-6AD8-4E08-D5A7-150EB1AA7D4E}"/>
          </ac:spMkLst>
        </pc:spChg>
      </pc:sldChg>
      <pc:sldChg chg="addSp delSp modSp add mod">
        <pc:chgData name="윤요섭 (기술센터@디딤365)" userId="f81f489b-99f2-462a-b0e4-b39a0cadee78" providerId="ADAL" clId="{DB1C49B1-3C06-4E6D-A392-A135D0C0A04C}" dt="2024-11-12T14:06:39.676" v="5533" actId="20577"/>
        <pc:sldMkLst>
          <pc:docMk/>
          <pc:sldMk cId="390258944" sldId="1953"/>
        </pc:sldMkLst>
        <pc:spChg chg="mod">
          <ac:chgData name="윤요섭 (기술센터@디딤365)" userId="f81f489b-99f2-462a-b0e4-b39a0cadee78" providerId="ADAL" clId="{DB1C49B1-3C06-4E6D-A392-A135D0C0A04C}" dt="2024-11-12T14:06:34.990" v="5528" actId="20577"/>
          <ac:spMkLst>
            <pc:docMk/>
            <pc:sldMk cId="390258944" sldId="1953"/>
            <ac:spMk id="2" creationId="{58F14E1B-6222-91C3-8243-F78A14DBA297}"/>
          </ac:spMkLst>
        </pc:spChg>
        <pc:spChg chg="mod">
          <ac:chgData name="윤요섭 (기술센터@디딤365)" userId="f81f489b-99f2-462a-b0e4-b39a0cadee78" providerId="ADAL" clId="{DB1C49B1-3C06-4E6D-A392-A135D0C0A04C}" dt="2024-11-12T14:06:17.086" v="5511" actId="20577"/>
          <ac:spMkLst>
            <pc:docMk/>
            <pc:sldMk cId="390258944" sldId="1953"/>
            <ac:spMk id="3" creationId="{42BA4D15-8A31-34EF-FAA2-2611F2FBDB63}"/>
          </ac:spMkLst>
        </pc:spChg>
        <pc:spChg chg="add del mod">
          <ac:chgData name="윤요섭 (기술센터@디딤365)" userId="f81f489b-99f2-462a-b0e4-b39a0cadee78" providerId="ADAL" clId="{DB1C49B1-3C06-4E6D-A392-A135D0C0A04C}" dt="2024-11-12T14:06:19.599" v="5515" actId="478"/>
          <ac:spMkLst>
            <pc:docMk/>
            <pc:sldMk cId="390258944" sldId="1953"/>
            <ac:spMk id="4" creationId="{9ADD162D-F588-8A31-4B34-FF1DB4E910BF}"/>
          </ac:spMkLst>
        </pc:spChg>
        <pc:spChg chg="mod">
          <ac:chgData name="윤요섭 (기술센터@디딤365)" userId="f81f489b-99f2-462a-b0e4-b39a0cadee78" providerId="ADAL" clId="{DB1C49B1-3C06-4E6D-A392-A135D0C0A04C}" dt="2024-11-12T14:06:27.713" v="5519" actId="20577"/>
          <ac:spMkLst>
            <pc:docMk/>
            <pc:sldMk cId="390258944" sldId="1953"/>
            <ac:spMk id="5" creationId="{4683D93A-4BA2-5F17-74BB-23268A542162}"/>
          </ac:spMkLst>
        </pc:spChg>
        <pc:spChg chg="mod">
          <ac:chgData name="윤요섭 (기술센터@디딤365)" userId="f81f489b-99f2-462a-b0e4-b39a0cadee78" providerId="ADAL" clId="{DB1C49B1-3C06-4E6D-A392-A135D0C0A04C}" dt="2024-11-12T14:06:37.349" v="5530" actId="20577"/>
          <ac:spMkLst>
            <pc:docMk/>
            <pc:sldMk cId="390258944" sldId="1953"/>
            <ac:spMk id="6" creationId="{306B6C77-B6F7-F519-8FD8-D6C3B464F5AA}"/>
          </ac:spMkLst>
        </pc:spChg>
        <pc:spChg chg="mod">
          <ac:chgData name="윤요섭 (기술센터@디딤365)" userId="f81f489b-99f2-462a-b0e4-b39a0cadee78" providerId="ADAL" clId="{DB1C49B1-3C06-4E6D-A392-A135D0C0A04C}" dt="2024-11-12T14:06:29.727" v="5521" actId="20577"/>
          <ac:spMkLst>
            <pc:docMk/>
            <pc:sldMk cId="390258944" sldId="1953"/>
            <ac:spMk id="7" creationId="{FBC89177-8C79-D41A-079B-005EA2344869}"/>
          </ac:spMkLst>
        </pc:spChg>
        <pc:spChg chg="add del mod">
          <ac:chgData name="윤요섭 (기술센터@디딤365)" userId="f81f489b-99f2-462a-b0e4-b39a0cadee78" providerId="ADAL" clId="{DB1C49B1-3C06-4E6D-A392-A135D0C0A04C}" dt="2024-11-12T14:06:19.599" v="5515" actId="478"/>
          <ac:spMkLst>
            <pc:docMk/>
            <pc:sldMk cId="390258944" sldId="1953"/>
            <ac:spMk id="8" creationId="{9174E0E3-DF9C-8C43-6073-2D3CF6271635}"/>
          </ac:spMkLst>
        </pc:spChg>
        <pc:spChg chg="add del mod">
          <ac:chgData name="윤요섭 (기술센터@디딤365)" userId="f81f489b-99f2-462a-b0e4-b39a0cadee78" providerId="ADAL" clId="{DB1C49B1-3C06-4E6D-A392-A135D0C0A04C}" dt="2024-11-12T14:06:19.599" v="5515" actId="478"/>
          <ac:spMkLst>
            <pc:docMk/>
            <pc:sldMk cId="390258944" sldId="1953"/>
            <ac:spMk id="9" creationId="{D92C88A7-1670-445E-B559-638969317189}"/>
          </ac:spMkLst>
        </pc:spChg>
        <pc:spChg chg="add mod">
          <ac:chgData name="윤요섭 (기술센터@디딤365)" userId="f81f489b-99f2-462a-b0e4-b39a0cadee78" providerId="ADAL" clId="{DB1C49B1-3C06-4E6D-A392-A135D0C0A04C}" dt="2024-11-12T14:06:39.676" v="5533" actId="20577"/>
          <ac:spMkLst>
            <pc:docMk/>
            <pc:sldMk cId="390258944" sldId="1953"/>
            <ac:spMk id="10" creationId="{05B4842F-4C2E-9134-6F3F-574F3F8F2554}"/>
          </ac:spMkLst>
        </pc:spChg>
        <pc:spChg chg="add mod">
          <ac:chgData name="윤요섭 (기술센터@디딤365)" userId="f81f489b-99f2-462a-b0e4-b39a0cadee78" providerId="ADAL" clId="{DB1C49B1-3C06-4E6D-A392-A135D0C0A04C}" dt="2024-11-12T14:06:31.894" v="5524" actId="20577"/>
          <ac:spMkLst>
            <pc:docMk/>
            <pc:sldMk cId="390258944" sldId="1953"/>
            <ac:spMk id="11" creationId="{F06BA2BB-CF47-DB71-3996-BFEFFE9BD555}"/>
          </ac:spMkLst>
        </pc:spChg>
      </pc:sldChg>
      <pc:sldChg chg="delSp modSp add mod">
        <pc:chgData name="윤요섭 (기술센터@디딤365)" userId="f81f489b-99f2-462a-b0e4-b39a0cadee78" providerId="ADAL" clId="{DB1C49B1-3C06-4E6D-A392-A135D0C0A04C}" dt="2024-11-12T14:07:56.986" v="5609" actId="14100"/>
        <pc:sldMkLst>
          <pc:docMk/>
          <pc:sldMk cId="1174083882" sldId="1954"/>
        </pc:sldMkLst>
        <pc:spChg chg="del">
          <ac:chgData name="윤요섭 (기술센터@디딤365)" userId="f81f489b-99f2-462a-b0e4-b39a0cadee78" providerId="ADAL" clId="{DB1C49B1-3C06-4E6D-A392-A135D0C0A04C}" dt="2024-11-12T14:06:53.104" v="5540" actId="478"/>
          <ac:spMkLst>
            <pc:docMk/>
            <pc:sldMk cId="1174083882" sldId="1954"/>
            <ac:spMk id="2" creationId="{4E41AF06-7F9B-4759-C640-06DE788CC3AD}"/>
          </ac:spMkLst>
        </pc:spChg>
        <pc:spChg chg="mod">
          <ac:chgData name="윤요섭 (기술센터@디딤365)" userId="f81f489b-99f2-462a-b0e4-b39a0cadee78" providerId="ADAL" clId="{DB1C49B1-3C06-4E6D-A392-A135D0C0A04C}" dt="2024-11-12T14:07:56.986" v="5609" actId="14100"/>
          <ac:spMkLst>
            <pc:docMk/>
            <pc:sldMk cId="1174083882" sldId="1954"/>
            <ac:spMk id="3" creationId="{39CDFE51-F142-6AA4-8C73-73C41F4FB625}"/>
          </ac:spMkLst>
        </pc:spChg>
        <pc:spChg chg="del">
          <ac:chgData name="윤요섭 (기술센터@디딤365)" userId="f81f489b-99f2-462a-b0e4-b39a0cadee78" providerId="ADAL" clId="{DB1C49B1-3C06-4E6D-A392-A135D0C0A04C}" dt="2024-11-12T14:06:51.425" v="5536" actId="478"/>
          <ac:spMkLst>
            <pc:docMk/>
            <pc:sldMk cId="1174083882" sldId="1954"/>
            <ac:spMk id="5" creationId="{1F8FD6B3-C204-E826-38EC-15527FE205B7}"/>
          </ac:spMkLst>
        </pc:spChg>
        <pc:spChg chg="del">
          <ac:chgData name="윤요섭 (기술센터@디딤365)" userId="f81f489b-99f2-462a-b0e4-b39a0cadee78" providerId="ADAL" clId="{DB1C49B1-3C06-4E6D-A392-A135D0C0A04C}" dt="2024-11-12T14:06:52.786" v="5539" actId="478"/>
          <ac:spMkLst>
            <pc:docMk/>
            <pc:sldMk cId="1174083882" sldId="1954"/>
            <ac:spMk id="6" creationId="{1C9B7A4A-39F1-E2E5-ED29-FCE345EEA8D1}"/>
          </ac:spMkLst>
        </pc:spChg>
        <pc:spChg chg="del">
          <ac:chgData name="윤요섭 (기술센터@디딤365)" userId="f81f489b-99f2-462a-b0e4-b39a0cadee78" providerId="ADAL" clId="{DB1C49B1-3C06-4E6D-A392-A135D0C0A04C}" dt="2024-11-12T14:06:51.173" v="5535" actId="478"/>
          <ac:spMkLst>
            <pc:docMk/>
            <pc:sldMk cId="1174083882" sldId="1954"/>
            <ac:spMk id="7" creationId="{DB447ABB-CC51-524F-4AEE-9C7204D1B7F7}"/>
          </ac:spMkLst>
        </pc:spChg>
        <pc:spChg chg="del">
          <ac:chgData name="윤요섭 (기술센터@디딤365)" userId="f81f489b-99f2-462a-b0e4-b39a0cadee78" providerId="ADAL" clId="{DB1C49B1-3C06-4E6D-A392-A135D0C0A04C}" dt="2024-11-12T14:06:52.498" v="5538" actId="478"/>
          <ac:spMkLst>
            <pc:docMk/>
            <pc:sldMk cId="1174083882" sldId="1954"/>
            <ac:spMk id="10" creationId="{F49167FD-FCBA-B0EB-2E9F-4B9A2CDA1C54}"/>
          </ac:spMkLst>
        </pc:spChg>
        <pc:spChg chg="del">
          <ac:chgData name="윤요섭 (기술센터@디딤365)" userId="f81f489b-99f2-462a-b0e4-b39a0cadee78" providerId="ADAL" clId="{DB1C49B1-3C06-4E6D-A392-A135D0C0A04C}" dt="2024-11-12T14:06:52.246" v="5537" actId="478"/>
          <ac:spMkLst>
            <pc:docMk/>
            <pc:sldMk cId="1174083882" sldId="1954"/>
            <ac:spMk id="11" creationId="{C476A614-8DA7-D5F1-E3DB-58C3250FF4CE}"/>
          </ac:spMkLst>
        </pc:spChg>
      </pc:sldChg>
      <pc:sldChg chg="modSp add mod">
        <pc:chgData name="윤요섭 (기술센터@디딤365)" userId="f81f489b-99f2-462a-b0e4-b39a0cadee78" providerId="ADAL" clId="{DB1C49B1-3C06-4E6D-A392-A135D0C0A04C}" dt="2024-11-12T14:08:07.872" v="5622" actId="20577"/>
        <pc:sldMkLst>
          <pc:docMk/>
          <pc:sldMk cId="344732242" sldId="1955"/>
        </pc:sldMkLst>
        <pc:spChg chg="mod">
          <ac:chgData name="윤요섭 (기술센터@디딤365)" userId="f81f489b-99f2-462a-b0e4-b39a0cadee78" providerId="ADAL" clId="{DB1C49B1-3C06-4E6D-A392-A135D0C0A04C}" dt="2024-11-12T14:08:07.872" v="5622" actId="20577"/>
          <ac:spMkLst>
            <pc:docMk/>
            <pc:sldMk cId="344732242" sldId="1955"/>
            <ac:spMk id="29" creationId="{4B973A5D-83CA-A7B3-19C2-BA7A506A0876}"/>
          </ac:spMkLst>
        </pc:spChg>
      </pc:sldChg>
      <pc:sldChg chg="addSp modSp add mod">
        <pc:chgData name="윤요섭 (기술센터@디딤365)" userId="f81f489b-99f2-462a-b0e4-b39a0cadee78" providerId="ADAL" clId="{DB1C49B1-3C06-4E6D-A392-A135D0C0A04C}" dt="2024-11-12T14:09:23.006" v="5701" actId="20577"/>
        <pc:sldMkLst>
          <pc:docMk/>
          <pc:sldMk cId="3303377432" sldId="1956"/>
        </pc:sldMkLst>
        <pc:spChg chg="add mod">
          <ac:chgData name="윤요섭 (기술센터@디딤365)" userId="f81f489b-99f2-462a-b0e4-b39a0cadee78" providerId="ADAL" clId="{DB1C49B1-3C06-4E6D-A392-A135D0C0A04C}" dt="2024-11-12T14:09:23.006" v="5701" actId="20577"/>
          <ac:spMkLst>
            <pc:docMk/>
            <pc:sldMk cId="3303377432" sldId="1956"/>
            <ac:spMk id="2" creationId="{9BE7582F-A308-472F-8E5D-1896A4188CF3}"/>
          </ac:spMkLst>
        </pc:spChg>
        <pc:spChg chg="mod">
          <ac:chgData name="윤요섭 (기술센터@디딤365)" userId="f81f489b-99f2-462a-b0e4-b39a0cadee78" providerId="ADAL" clId="{DB1C49B1-3C06-4E6D-A392-A135D0C0A04C}" dt="2024-11-12T14:09:17.276" v="5687" actId="1076"/>
          <ac:spMkLst>
            <pc:docMk/>
            <pc:sldMk cId="3303377432" sldId="1956"/>
            <ac:spMk id="3" creationId="{17E26EA7-52C7-2FA7-97DB-812026EC5421}"/>
          </ac:spMkLst>
        </pc:spChg>
        <pc:spChg chg="mod">
          <ac:chgData name="윤요섭 (기술센터@디딤365)" userId="f81f489b-99f2-462a-b0e4-b39a0cadee78" providerId="ADAL" clId="{DB1C49B1-3C06-4E6D-A392-A135D0C0A04C}" dt="2024-11-12T14:08:19.714" v="5641" actId="20577"/>
          <ac:spMkLst>
            <pc:docMk/>
            <pc:sldMk cId="3303377432" sldId="1956"/>
            <ac:spMk id="20" creationId="{6727DE8E-2C42-3B25-F297-1992A5487259}"/>
          </ac:spMkLst>
        </pc:spChg>
      </pc:sldChg>
      <pc:sldChg chg="modSp add mod">
        <pc:chgData name="윤요섭 (기술센터@디딤365)" userId="f81f489b-99f2-462a-b0e4-b39a0cadee78" providerId="ADAL" clId="{DB1C49B1-3C06-4E6D-A392-A135D0C0A04C}" dt="2024-11-12T14:09:51.195" v="5864" actId="20577"/>
        <pc:sldMkLst>
          <pc:docMk/>
          <pc:sldMk cId="130191781" sldId="1957"/>
        </pc:sldMkLst>
        <pc:spChg chg="mod">
          <ac:chgData name="윤요섭 (기술센터@디딤365)" userId="f81f489b-99f2-462a-b0e4-b39a0cadee78" providerId="ADAL" clId="{DB1C49B1-3C06-4E6D-A392-A135D0C0A04C}" dt="2024-11-12T14:09:51.195" v="5864" actId="20577"/>
          <ac:spMkLst>
            <pc:docMk/>
            <pc:sldMk cId="130191781" sldId="1957"/>
            <ac:spMk id="2" creationId="{6D2C8E33-3349-3B87-8A35-3ED2313A3DAE}"/>
          </ac:spMkLst>
        </pc:spChg>
        <pc:spChg chg="mod">
          <ac:chgData name="윤요섭 (기술센터@디딤365)" userId="f81f489b-99f2-462a-b0e4-b39a0cadee78" providerId="ADAL" clId="{DB1C49B1-3C06-4E6D-A392-A135D0C0A04C}" dt="2024-11-12T14:09:33.745" v="5764" actId="20577"/>
          <ac:spMkLst>
            <pc:docMk/>
            <pc:sldMk cId="130191781" sldId="1957"/>
            <ac:spMk id="3" creationId="{8279C47E-4436-71F3-D162-196089AC702F}"/>
          </ac:spMkLst>
        </pc:spChg>
      </pc:sldChg>
      <pc:sldChg chg="addSp delSp modSp add mod">
        <pc:chgData name="윤요섭 (기술센터@디딤365)" userId="f81f489b-99f2-462a-b0e4-b39a0cadee78" providerId="ADAL" clId="{DB1C49B1-3C06-4E6D-A392-A135D0C0A04C}" dt="2024-11-12T14:10:49.547" v="5870" actId="20577"/>
        <pc:sldMkLst>
          <pc:docMk/>
          <pc:sldMk cId="3945230603" sldId="1958"/>
        </pc:sldMkLst>
        <pc:spChg chg="mod">
          <ac:chgData name="윤요섭 (기술센터@디딤365)" userId="f81f489b-99f2-462a-b0e4-b39a0cadee78" providerId="ADAL" clId="{DB1C49B1-3C06-4E6D-A392-A135D0C0A04C}" dt="2024-11-12T14:10:49.547" v="5870" actId="20577"/>
          <ac:spMkLst>
            <pc:docMk/>
            <pc:sldMk cId="3945230603" sldId="1958"/>
            <ac:spMk id="3" creationId="{05E215DA-0DDB-F7FE-E60E-EEF2D173909C}"/>
          </ac:spMkLst>
        </pc:spChg>
        <pc:spChg chg="add del mod">
          <ac:chgData name="윤요섭 (기술센터@디딤365)" userId="f81f489b-99f2-462a-b0e4-b39a0cadee78" providerId="ADAL" clId="{DB1C49B1-3C06-4E6D-A392-A135D0C0A04C}" dt="2024-11-12T14:10:45.085" v="5868" actId="478"/>
          <ac:spMkLst>
            <pc:docMk/>
            <pc:sldMk cId="3945230603" sldId="1958"/>
            <ac:spMk id="4" creationId="{3C59CFFF-E71C-5DDC-9272-5CDCDF00CC9A}"/>
          </ac:spMkLst>
        </pc:spChg>
        <pc:spChg chg="add del mod">
          <ac:chgData name="윤요섭 (기술센터@디딤365)" userId="f81f489b-99f2-462a-b0e4-b39a0cadee78" providerId="ADAL" clId="{DB1C49B1-3C06-4E6D-A392-A135D0C0A04C}" dt="2024-11-12T14:10:45.085" v="5868" actId="478"/>
          <ac:spMkLst>
            <pc:docMk/>
            <pc:sldMk cId="3945230603" sldId="1958"/>
            <ac:spMk id="5" creationId="{BBDC0072-39A4-AA5F-C2F3-A4588D3FCEE0}"/>
          </ac:spMkLst>
        </pc:spChg>
      </pc:sldChg>
      <pc:sldChg chg="addSp modSp add mod">
        <pc:chgData name="윤요섭 (기술센터@디딤365)" userId="f81f489b-99f2-462a-b0e4-b39a0cadee78" providerId="ADAL" clId="{DB1C49B1-3C06-4E6D-A392-A135D0C0A04C}" dt="2024-11-12T14:12:31.136" v="5999" actId="20577"/>
        <pc:sldMkLst>
          <pc:docMk/>
          <pc:sldMk cId="1647304752" sldId="1959"/>
        </pc:sldMkLst>
        <pc:spChg chg="mod">
          <ac:chgData name="윤요섭 (기술센터@디딤365)" userId="f81f489b-99f2-462a-b0e4-b39a0cadee78" providerId="ADAL" clId="{DB1C49B1-3C06-4E6D-A392-A135D0C0A04C}" dt="2024-11-12T14:12:29.047" v="5998" actId="20577"/>
          <ac:spMkLst>
            <pc:docMk/>
            <pc:sldMk cId="1647304752" sldId="1959"/>
            <ac:spMk id="2" creationId="{151EA7FE-3AC6-4FDD-39BA-3F6F1FC6CE27}"/>
          </ac:spMkLst>
        </pc:spChg>
        <pc:spChg chg="mod">
          <ac:chgData name="윤요섭 (기술센터@디딤365)" userId="f81f489b-99f2-462a-b0e4-b39a0cadee78" providerId="ADAL" clId="{DB1C49B1-3C06-4E6D-A392-A135D0C0A04C}" dt="2024-11-12T14:12:31.136" v="5999" actId="20577"/>
          <ac:spMkLst>
            <pc:docMk/>
            <pc:sldMk cId="1647304752" sldId="1959"/>
            <ac:spMk id="3" creationId="{DE24218D-E76C-7ECF-6DCA-D58D7FBBB71F}"/>
          </ac:spMkLst>
        </pc:spChg>
        <pc:spChg chg="add mod">
          <ac:chgData name="윤요섭 (기술센터@디딤365)" userId="f81f489b-99f2-462a-b0e4-b39a0cadee78" providerId="ADAL" clId="{DB1C49B1-3C06-4E6D-A392-A135D0C0A04C}" dt="2024-11-12T14:11:46.441" v="5875" actId="571"/>
          <ac:spMkLst>
            <pc:docMk/>
            <pc:sldMk cId="1647304752" sldId="1959"/>
            <ac:spMk id="4" creationId="{4026E98B-D5EB-B267-DEA1-3C12D91740A5}"/>
          </ac:spMkLst>
        </pc:spChg>
      </pc:sldChg>
      <pc:sldChg chg="modSp add mod">
        <pc:chgData name="윤요섭 (기술센터@디딤365)" userId="f81f489b-99f2-462a-b0e4-b39a0cadee78" providerId="ADAL" clId="{DB1C49B1-3C06-4E6D-A392-A135D0C0A04C}" dt="2024-11-12T14:12:49.237" v="6092" actId="20577"/>
        <pc:sldMkLst>
          <pc:docMk/>
          <pc:sldMk cId="4004726220" sldId="1960"/>
        </pc:sldMkLst>
        <pc:spChg chg="mod">
          <ac:chgData name="윤요섭 (기술센터@디딤365)" userId="f81f489b-99f2-462a-b0e4-b39a0cadee78" providerId="ADAL" clId="{DB1C49B1-3C06-4E6D-A392-A135D0C0A04C}" dt="2024-11-12T14:12:49.237" v="6092" actId="20577"/>
          <ac:spMkLst>
            <pc:docMk/>
            <pc:sldMk cId="4004726220" sldId="1960"/>
            <ac:spMk id="2" creationId="{8F47216B-027A-0DA1-AAD7-772049BD1F8F}"/>
          </ac:spMkLst>
        </pc:spChg>
        <pc:spChg chg="mod">
          <ac:chgData name="윤요섭 (기술센터@디딤365)" userId="f81f489b-99f2-462a-b0e4-b39a0cadee78" providerId="ADAL" clId="{DB1C49B1-3C06-4E6D-A392-A135D0C0A04C}" dt="2024-11-12T14:12:44.714" v="6055" actId="20577"/>
          <ac:spMkLst>
            <pc:docMk/>
            <pc:sldMk cId="4004726220" sldId="1960"/>
            <ac:spMk id="3" creationId="{D19F33FB-AD10-CD11-BA12-D6103060FEF6}"/>
          </ac:spMkLst>
        </pc:spChg>
      </pc:sldChg>
      <pc:sldChg chg="modSp add mod">
        <pc:chgData name="윤요섭 (기술센터@디딤365)" userId="f81f489b-99f2-462a-b0e4-b39a0cadee78" providerId="ADAL" clId="{DB1C49B1-3C06-4E6D-A392-A135D0C0A04C}" dt="2024-11-12T14:13:47.456" v="6125" actId="20577"/>
        <pc:sldMkLst>
          <pc:docMk/>
          <pc:sldMk cId="1155706168" sldId="1961"/>
        </pc:sldMkLst>
        <pc:spChg chg="mod">
          <ac:chgData name="윤요섭 (기술센터@디딤365)" userId="f81f489b-99f2-462a-b0e4-b39a0cadee78" providerId="ADAL" clId="{DB1C49B1-3C06-4E6D-A392-A135D0C0A04C}" dt="2024-11-12T14:13:47.456" v="6125" actId="20577"/>
          <ac:spMkLst>
            <pc:docMk/>
            <pc:sldMk cId="1155706168" sldId="1961"/>
            <ac:spMk id="29" creationId="{2E4F06DE-448C-03A8-4CBA-3828D7740F7B}"/>
          </ac:spMkLst>
        </pc:spChg>
      </pc:sldChg>
      <pc:sldChg chg="addSp delSp modSp add mod">
        <pc:chgData name="윤요섭 (기술센터@디딤365)" userId="f81f489b-99f2-462a-b0e4-b39a0cadee78" providerId="ADAL" clId="{DB1C49B1-3C06-4E6D-A392-A135D0C0A04C}" dt="2024-11-16T03:03:37.026" v="14405" actId="20577"/>
        <pc:sldMkLst>
          <pc:docMk/>
          <pc:sldMk cId="3822610413" sldId="1962"/>
        </pc:sldMkLst>
        <pc:spChg chg="del">
          <ac:chgData name="윤요섭 (기술센터@디딤365)" userId="f81f489b-99f2-462a-b0e4-b39a0cadee78" providerId="ADAL" clId="{DB1C49B1-3C06-4E6D-A392-A135D0C0A04C}" dt="2024-11-12T14:14:03.646" v="6157" actId="478"/>
          <ac:spMkLst>
            <pc:docMk/>
            <pc:sldMk cId="3822610413" sldId="1962"/>
            <ac:spMk id="2" creationId="{1A92D48B-506A-1F37-05E3-2E1ECF390525}"/>
          </ac:spMkLst>
        </pc:spChg>
        <pc:spChg chg="mod">
          <ac:chgData name="윤요섭 (기술센터@디딤365)" userId="f81f489b-99f2-462a-b0e4-b39a0cadee78" providerId="ADAL" clId="{DB1C49B1-3C06-4E6D-A392-A135D0C0A04C}" dt="2024-11-16T02:45:23.432" v="10739"/>
          <ac:spMkLst>
            <pc:docMk/>
            <pc:sldMk cId="3822610413" sldId="1962"/>
            <ac:spMk id="3" creationId="{51DC872C-ACDC-D408-5082-CD81C34F3FF8}"/>
          </ac:spMkLst>
        </pc:spChg>
        <pc:spChg chg="mod">
          <ac:chgData name="윤요섭 (기술센터@디딤365)" userId="f81f489b-99f2-462a-b0e4-b39a0cadee78" providerId="ADAL" clId="{DB1C49B1-3C06-4E6D-A392-A135D0C0A04C}" dt="2024-11-12T14:14:08.310" v="6189" actId="20577"/>
          <ac:spMkLst>
            <pc:docMk/>
            <pc:sldMk cId="3822610413" sldId="1962"/>
            <ac:spMk id="3" creationId="{5FCF3A72-0CA5-6C37-486E-32762D49723F}"/>
          </ac:spMkLst>
        </pc:spChg>
        <pc:spChg chg="add mod">
          <ac:chgData name="윤요섭 (기술센터@디딤365)" userId="f81f489b-99f2-462a-b0e4-b39a0cadee78" providerId="ADAL" clId="{DB1C49B1-3C06-4E6D-A392-A135D0C0A04C}" dt="2024-11-16T02:47:22.007" v="10861" actId="20577"/>
          <ac:spMkLst>
            <pc:docMk/>
            <pc:sldMk cId="3822610413" sldId="1962"/>
            <ac:spMk id="5" creationId="{C71043F0-6449-4644-8E29-3A9304D2CEDE}"/>
          </ac:spMkLst>
        </pc:spChg>
        <pc:spChg chg="mod">
          <ac:chgData name="윤요섭 (기술센터@디딤365)" userId="f81f489b-99f2-462a-b0e4-b39a0cadee78" providerId="ADAL" clId="{DB1C49B1-3C06-4E6D-A392-A135D0C0A04C}" dt="2024-11-16T02:46:24.708" v="10741"/>
          <ac:spMkLst>
            <pc:docMk/>
            <pc:sldMk cId="3822610413" sldId="1962"/>
            <ac:spMk id="7" creationId="{13C25EDD-0819-A483-54D8-217758E55B76}"/>
          </ac:spMkLst>
        </pc:spChg>
        <pc:spChg chg="add del mod">
          <ac:chgData name="윤요섭 (기술센터@디딤365)" userId="f81f489b-99f2-462a-b0e4-b39a0cadee78" providerId="ADAL" clId="{DB1C49B1-3C06-4E6D-A392-A135D0C0A04C}" dt="2024-11-16T02:46:50.569" v="10849" actId="478"/>
          <ac:spMkLst>
            <pc:docMk/>
            <pc:sldMk cId="3822610413" sldId="1962"/>
            <ac:spMk id="9" creationId="{7FB07C63-AC39-21D0-58A2-4632E47E0041}"/>
          </ac:spMkLst>
        </pc:spChg>
        <pc:spChg chg="add mod">
          <ac:chgData name="윤요섭 (기술센터@디딤365)" userId="f81f489b-99f2-462a-b0e4-b39a0cadee78" providerId="ADAL" clId="{DB1C49B1-3C06-4E6D-A392-A135D0C0A04C}" dt="2024-11-16T02:58:12.670" v="13205" actId="20577"/>
          <ac:spMkLst>
            <pc:docMk/>
            <pc:sldMk cId="3822610413" sldId="1962"/>
            <ac:spMk id="10" creationId="{E8F76342-55DB-0B25-F7EE-96E2C3EBF690}"/>
          </ac:spMkLst>
        </pc:spChg>
        <pc:spChg chg="mod topLvl">
          <ac:chgData name="윤요섭 (기술센터@디딤365)" userId="f81f489b-99f2-462a-b0e4-b39a0cadee78" providerId="ADAL" clId="{DB1C49B1-3C06-4E6D-A392-A135D0C0A04C}" dt="2024-11-16T02:51:53.974" v="11515" actId="207"/>
          <ac:spMkLst>
            <pc:docMk/>
            <pc:sldMk cId="3822610413" sldId="1962"/>
            <ac:spMk id="12" creationId="{C5F49832-F8F1-A92A-6653-D413C59A17C8}"/>
          </ac:spMkLst>
        </pc:spChg>
        <pc:spChg chg="del mod topLvl">
          <ac:chgData name="윤요섭 (기술센터@디딤365)" userId="f81f489b-99f2-462a-b0e4-b39a0cadee78" providerId="ADAL" clId="{DB1C49B1-3C06-4E6D-A392-A135D0C0A04C}" dt="2024-11-16T02:48:04.910" v="10881" actId="478"/>
          <ac:spMkLst>
            <pc:docMk/>
            <pc:sldMk cId="3822610413" sldId="1962"/>
            <ac:spMk id="13" creationId="{027CA163-103E-D1FD-A1D6-64F593342844}"/>
          </ac:spMkLst>
        </pc:spChg>
        <pc:spChg chg="mod topLvl">
          <ac:chgData name="윤요섭 (기술센터@디딤365)" userId="f81f489b-99f2-462a-b0e4-b39a0cadee78" providerId="ADAL" clId="{DB1C49B1-3C06-4E6D-A392-A135D0C0A04C}" dt="2024-11-16T02:53:34.453" v="12030" actId="20577"/>
          <ac:spMkLst>
            <pc:docMk/>
            <pc:sldMk cId="3822610413" sldId="1962"/>
            <ac:spMk id="15" creationId="{5A2094BD-C9A7-FD40-0AB7-8F8856619145}"/>
          </ac:spMkLst>
        </pc:spChg>
        <pc:spChg chg="del mod topLvl">
          <ac:chgData name="윤요섭 (기술센터@디딤365)" userId="f81f489b-99f2-462a-b0e4-b39a0cadee78" providerId="ADAL" clId="{DB1C49B1-3C06-4E6D-A392-A135D0C0A04C}" dt="2024-11-16T02:48:09.240" v="10882" actId="478"/>
          <ac:spMkLst>
            <pc:docMk/>
            <pc:sldMk cId="3822610413" sldId="1962"/>
            <ac:spMk id="16" creationId="{04D839FC-1B0E-CD1F-3AAB-658A35BF45C0}"/>
          </ac:spMkLst>
        </pc:spChg>
        <pc:spChg chg="mod topLvl">
          <ac:chgData name="윤요섭 (기술센터@디딤365)" userId="f81f489b-99f2-462a-b0e4-b39a0cadee78" providerId="ADAL" clId="{DB1C49B1-3C06-4E6D-A392-A135D0C0A04C}" dt="2024-11-16T02:55:02.503" v="12387" actId="404"/>
          <ac:spMkLst>
            <pc:docMk/>
            <pc:sldMk cId="3822610413" sldId="1962"/>
            <ac:spMk id="18" creationId="{F4990B44-DA53-AED8-6F2F-2174B9EFC77A}"/>
          </ac:spMkLst>
        </pc:spChg>
        <pc:spChg chg="del mod topLvl">
          <ac:chgData name="윤요섭 (기술센터@디딤365)" userId="f81f489b-99f2-462a-b0e4-b39a0cadee78" providerId="ADAL" clId="{DB1C49B1-3C06-4E6D-A392-A135D0C0A04C}" dt="2024-11-16T02:48:12.205" v="10883" actId="478"/>
          <ac:spMkLst>
            <pc:docMk/>
            <pc:sldMk cId="3822610413" sldId="1962"/>
            <ac:spMk id="19" creationId="{EA0C0D5A-0973-13BD-3764-2351A765C949}"/>
          </ac:spMkLst>
        </pc:spChg>
        <pc:spChg chg="mod">
          <ac:chgData name="윤요섭 (기술센터@디딤365)" userId="f81f489b-99f2-462a-b0e4-b39a0cadee78" providerId="ADAL" clId="{DB1C49B1-3C06-4E6D-A392-A135D0C0A04C}" dt="2024-11-12T14:14:03.049" v="6156" actId="20577"/>
          <ac:spMkLst>
            <pc:docMk/>
            <pc:sldMk cId="3822610413" sldId="1962"/>
            <ac:spMk id="20" creationId="{55A32A00-6030-2ED1-30E8-E83806F7D732}"/>
          </ac:spMkLst>
        </pc:spChg>
        <pc:spChg chg="mod topLvl">
          <ac:chgData name="윤요섭 (기술센터@디딤365)" userId="f81f489b-99f2-462a-b0e4-b39a0cadee78" providerId="ADAL" clId="{DB1C49B1-3C06-4E6D-A392-A135D0C0A04C}" dt="2024-11-16T02:56:41.306" v="12833" actId="404"/>
          <ac:spMkLst>
            <pc:docMk/>
            <pc:sldMk cId="3822610413" sldId="1962"/>
            <ac:spMk id="22" creationId="{5AEA14A0-EF7E-2377-A5A4-5AF5202A10FF}"/>
          </ac:spMkLst>
        </pc:spChg>
        <pc:spChg chg="del mod topLvl">
          <ac:chgData name="윤요섭 (기술센터@디딤365)" userId="f81f489b-99f2-462a-b0e4-b39a0cadee78" providerId="ADAL" clId="{DB1C49B1-3C06-4E6D-A392-A135D0C0A04C}" dt="2024-11-16T02:48:16.260" v="10884" actId="478"/>
          <ac:spMkLst>
            <pc:docMk/>
            <pc:sldMk cId="3822610413" sldId="1962"/>
            <ac:spMk id="23" creationId="{E69C5DA7-E627-BE55-21B5-5CC61783A1D9}"/>
          </ac:spMkLst>
        </pc:spChg>
        <pc:spChg chg="add mod">
          <ac:chgData name="윤요섭 (기술센터@디딤365)" userId="f81f489b-99f2-462a-b0e4-b39a0cadee78" providerId="ADAL" clId="{DB1C49B1-3C06-4E6D-A392-A135D0C0A04C}" dt="2024-11-16T02:58:46.373" v="13442" actId="20577"/>
          <ac:spMkLst>
            <pc:docMk/>
            <pc:sldMk cId="3822610413" sldId="1962"/>
            <ac:spMk id="24" creationId="{C5AE9A2B-56DA-5043-AF61-63C0C1E9C9B5}"/>
          </ac:spMkLst>
        </pc:spChg>
        <pc:spChg chg="add mod">
          <ac:chgData name="윤요섭 (기술센터@디딤365)" userId="f81f489b-99f2-462a-b0e4-b39a0cadee78" providerId="ADAL" clId="{DB1C49B1-3C06-4E6D-A392-A135D0C0A04C}" dt="2024-11-16T03:03:37.026" v="14405" actId="20577"/>
          <ac:spMkLst>
            <pc:docMk/>
            <pc:sldMk cId="3822610413" sldId="1962"/>
            <ac:spMk id="25" creationId="{F521E305-BA1A-3644-A125-41912DA047F3}"/>
          </ac:spMkLst>
        </pc:spChg>
        <pc:grpChg chg="add del mod">
          <ac:chgData name="윤요섭 (기술센터@디딤365)" userId="f81f489b-99f2-462a-b0e4-b39a0cadee78" providerId="ADAL" clId="{DB1C49B1-3C06-4E6D-A392-A135D0C0A04C}" dt="2024-11-16T02:47:30.628" v="10876" actId="478"/>
          <ac:grpSpMkLst>
            <pc:docMk/>
            <pc:sldMk cId="3822610413" sldId="1962"/>
            <ac:grpSpMk id="2" creationId="{0B448005-4B5A-F635-3C36-418CDDAB4267}"/>
          </ac:grpSpMkLst>
        </pc:grpChg>
        <pc:grpChg chg="add del mod">
          <ac:chgData name="윤요섭 (기술센터@디딤365)" userId="f81f489b-99f2-462a-b0e4-b39a0cadee78" providerId="ADAL" clId="{DB1C49B1-3C06-4E6D-A392-A135D0C0A04C}" dt="2024-11-16T02:46:50.569" v="10849" actId="478"/>
          <ac:grpSpMkLst>
            <pc:docMk/>
            <pc:sldMk cId="3822610413" sldId="1962"/>
            <ac:grpSpMk id="6" creationId="{B17A1089-F898-988B-2342-029658B37B71}"/>
          </ac:grpSpMkLst>
        </pc:grpChg>
        <pc:grpChg chg="add del mod">
          <ac:chgData name="윤요섭 (기술센터@디딤365)" userId="f81f489b-99f2-462a-b0e4-b39a0cadee78" providerId="ADAL" clId="{DB1C49B1-3C06-4E6D-A392-A135D0C0A04C}" dt="2024-11-16T02:48:04.910" v="10881" actId="478"/>
          <ac:grpSpMkLst>
            <pc:docMk/>
            <pc:sldMk cId="3822610413" sldId="1962"/>
            <ac:grpSpMk id="11" creationId="{23D5C6B6-88EC-07AF-36BC-0DC76EA8F6E6}"/>
          </ac:grpSpMkLst>
        </pc:grpChg>
        <pc:grpChg chg="add del mod">
          <ac:chgData name="윤요섭 (기술센터@디딤365)" userId="f81f489b-99f2-462a-b0e4-b39a0cadee78" providerId="ADAL" clId="{DB1C49B1-3C06-4E6D-A392-A135D0C0A04C}" dt="2024-11-16T02:48:09.240" v="10882" actId="478"/>
          <ac:grpSpMkLst>
            <pc:docMk/>
            <pc:sldMk cId="3822610413" sldId="1962"/>
            <ac:grpSpMk id="14" creationId="{E036971C-05C0-31DD-AA45-A30F31ED4369}"/>
          </ac:grpSpMkLst>
        </pc:grpChg>
        <pc:grpChg chg="add del mod">
          <ac:chgData name="윤요섭 (기술센터@디딤365)" userId="f81f489b-99f2-462a-b0e4-b39a0cadee78" providerId="ADAL" clId="{DB1C49B1-3C06-4E6D-A392-A135D0C0A04C}" dt="2024-11-16T02:48:12.205" v="10883" actId="478"/>
          <ac:grpSpMkLst>
            <pc:docMk/>
            <pc:sldMk cId="3822610413" sldId="1962"/>
            <ac:grpSpMk id="17" creationId="{406322F8-5AA8-90E2-90B6-C35324B27444}"/>
          </ac:grpSpMkLst>
        </pc:grpChg>
        <pc:grpChg chg="add del mod">
          <ac:chgData name="윤요섭 (기술센터@디딤365)" userId="f81f489b-99f2-462a-b0e4-b39a0cadee78" providerId="ADAL" clId="{DB1C49B1-3C06-4E6D-A392-A135D0C0A04C}" dt="2024-11-16T02:48:16.260" v="10884" actId="478"/>
          <ac:grpSpMkLst>
            <pc:docMk/>
            <pc:sldMk cId="3822610413" sldId="1962"/>
            <ac:grpSpMk id="21" creationId="{16807136-27EF-F971-FFBF-C6ECD9F98C74}"/>
          </ac:grpSpMkLst>
        </pc:grpChg>
        <pc:picChg chg="mod">
          <ac:chgData name="윤요섭 (기술센터@디딤365)" userId="f81f489b-99f2-462a-b0e4-b39a0cadee78" providerId="ADAL" clId="{DB1C49B1-3C06-4E6D-A392-A135D0C0A04C}" dt="2024-11-16T02:45:23.432" v="10739"/>
          <ac:picMkLst>
            <pc:docMk/>
            <pc:sldMk cId="3822610413" sldId="1962"/>
            <ac:picMk id="4" creationId="{E7D35438-4483-9D04-2001-79650DD4D47F}"/>
          </ac:picMkLst>
        </pc:picChg>
        <pc:picChg chg="mod">
          <ac:chgData name="윤요섭 (기술센터@디딤365)" userId="f81f489b-99f2-462a-b0e4-b39a0cadee78" providerId="ADAL" clId="{DB1C49B1-3C06-4E6D-A392-A135D0C0A04C}" dt="2024-11-16T02:46:24.708" v="10741"/>
          <ac:picMkLst>
            <pc:docMk/>
            <pc:sldMk cId="3822610413" sldId="1962"/>
            <ac:picMk id="8" creationId="{09ABEE74-8BC8-1794-AC8A-5ADADBEBC2A5}"/>
          </ac:picMkLst>
        </pc:picChg>
      </pc:sldChg>
      <pc:sldChg chg="add">
        <pc:chgData name="윤요섭 (기술센터@디딤365)" userId="f81f489b-99f2-462a-b0e4-b39a0cadee78" providerId="ADAL" clId="{DB1C49B1-3C06-4E6D-A392-A135D0C0A04C}" dt="2024-11-12T14:14:14.338" v="6190"/>
        <pc:sldMkLst>
          <pc:docMk/>
          <pc:sldMk cId="432743196" sldId="1963"/>
        </pc:sldMkLst>
      </pc:sldChg>
      <pc:sldChg chg="modSp mod">
        <pc:chgData name="윤요섭 (기술센터@디딤365)" userId="f81f489b-99f2-462a-b0e4-b39a0cadee78" providerId="ADAL" clId="{DB1C49B1-3C06-4E6D-A392-A135D0C0A04C}" dt="2024-11-16T03:03:44.177" v="14406" actId="14100"/>
        <pc:sldMkLst>
          <pc:docMk/>
          <pc:sldMk cId="150482570" sldId="1970"/>
        </pc:sldMkLst>
        <pc:spChg chg="mod">
          <ac:chgData name="윤요섭 (기술센터@디딤365)" userId="f81f489b-99f2-462a-b0e4-b39a0cadee78" providerId="ADAL" clId="{DB1C49B1-3C06-4E6D-A392-A135D0C0A04C}" dt="2024-11-16T03:03:44.177" v="14406" actId="14100"/>
          <ac:spMkLst>
            <pc:docMk/>
            <pc:sldMk cId="150482570" sldId="1970"/>
            <ac:spMk id="43" creationId="{B7576D0A-0260-43D0-96DC-C35497BB34DE}"/>
          </ac:spMkLst>
        </pc:spChg>
        <pc:spChg chg="mod">
          <ac:chgData name="윤요섭 (기술센터@디딤365)" userId="f81f489b-99f2-462a-b0e4-b39a0cadee78" providerId="ADAL" clId="{DB1C49B1-3C06-4E6D-A392-A135D0C0A04C}" dt="2024-11-16T03:03:44.177" v="14406" actId="14100"/>
          <ac:spMkLst>
            <pc:docMk/>
            <pc:sldMk cId="150482570" sldId="1970"/>
            <ac:spMk id="45" creationId="{07B0A88B-BFA8-46C4-939D-FCB03BBF8567}"/>
          </ac:spMkLst>
        </pc:spChg>
      </pc:sldChg>
      <pc:sldMasterChg chg="modSldLayout">
        <pc:chgData name="윤요섭 (기술센터@디딤365)" userId="f81f489b-99f2-462a-b0e4-b39a0cadee78" providerId="ADAL" clId="{DB1C49B1-3C06-4E6D-A392-A135D0C0A04C}" dt="2024-11-12T12:21:47.830" v="356" actId="478"/>
        <pc:sldMasterMkLst>
          <pc:docMk/>
          <pc:sldMasterMk cId="4126912741" sldId="2147483714"/>
        </pc:sldMasterMkLst>
        <pc:sldLayoutChg chg="addSp delSp modSp mod">
          <pc:chgData name="윤요섭 (기술센터@디딤365)" userId="f81f489b-99f2-462a-b0e4-b39a0cadee78" providerId="ADAL" clId="{DB1C49B1-3C06-4E6D-A392-A135D0C0A04C}" dt="2024-11-12T12:21:25.830" v="351" actId="478"/>
          <pc:sldLayoutMkLst>
            <pc:docMk/>
            <pc:sldMasterMk cId="4126912741" sldId="2147483714"/>
            <pc:sldLayoutMk cId="878643239" sldId="2147483727"/>
          </pc:sldLayoutMkLst>
          <pc:spChg chg="del">
            <ac:chgData name="윤요섭 (기술센터@디딤365)" userId="f81f489b-99f2-462a-b0e4-b39a0cadee78" providerId="ADAL" clId="{DB1C49B1-3C06-4E6D-A392-A135D0C0A04C}" dt="2024-11-12T12:20:51.027" v="293" actId="478"/>
            <ac:spMkLst>
              <pc:docMk/>
              <pc:sldMasterMk cId="4126912741" sldId="2147483714"/>
              <pc:sldLayoutMk cId="878643239" sldId="2147483727"/>
              <ac:spMk id="13" creationId="{CFBB6584-D7EB-4D2B-87D1-E9C7360B2A9C}"/>
            </ac:spMkLst>
          </pc:spChg>
          <pc:spChg chg="mod">
            <ac:chgData name="윤요섭 (기술센터@디딤365)" userId="f81f489b-99f2-462a-b0e4-b39a0cadee78" providerId="ADAL" clId="{DB1C49B1-3C06-4E6D-A392-A135D0C0A04C}" dt="2024-11-12T12:20:47.548" v="292" actId="20577"/>
            <ac:spMkLst>
              <pc:docMk/>
              <pc:sldMasterMk cId="4126912741" sldId="2147483714"/>
              <pc:sldLayoutMk cId="878643239" sldId="2147483727"/>
              <ac:spMk id="15" creationId="{AE03475F-CE99-4A6D-934F-55EE397F47C4}"/>
            </ac:spMkLst>
          </pc:spChg>
          <pc:spChg chg="mod">
            <ac:chgData name="윤요섭 (기술센터@디딤365)" userId="f81f489b-99f2-462a-b0e4-b39a0cadee78" providerId="ADAL" clId="{DB1C49B1-3C06-4E6D-A392-A135D0C0A04C}" dt="2024-11-12T12:20:41.474" v="268" actId="20577"/>
            <ac:spMkLst>
              <pc:docMk/>
              <pc:sldMasterMk cId="4126912741" sldId="2147483714"/>
              <pc:sldLayoutMk cId="878643239" sldId="2147483727"/>
              <ac:spMk id="17" creationId="{0E13F1F2-94ED-4CAD-A292-648F6E27CD1F}"/>
            </ac:spMkLst>
          </pc:spChg>
          <pc:spChg chg="mod">
            <ac:chgData name="윤요섭 (기술센터@디딤365)" userId="f81f489b-99f2-462a-b0e4-b39a0cadee78" providerId="ADAL" clId="{DB1C49B1-3C06-4E6D-A392-A135D0C0A04C}" dt="2024-11-12T12:20:19.889" v="253" actId="20577"/>
            <ac:spMkLst>
              <pc:docMk/>
              <pc:sldMasterMk cId="4126912741" sldId="2147483714"/>
              <pc:sldLayoutMk cId="878643239" sldId="2147483727"/>
              <ac:spMk id="19" creationId="{121A05D7-7610-44E8-ABDD-AC81329F6B63}"/>
            </ac:spMkLst>
          </pc:spChg>
          <pc:spChg chg="mod">
            <ac:chgData name="윤요섭 (기술센터@디딤365)" userId="f81f489b-99f2-462a-b0e4-b39a0cadee78" providerId="ADAL" clId="{DB1C49B1-3C06-4E6D-A392-A135D0C0A04C}" dt="2024-11-12T12:18:46.155" v="244" actId="20577"/>
            <ac:spMkLst>
              <pc:docMk/>
              <pc:sldMasterMk cId="4126912741" sldId="2147483714"/>
              <pc:sldLayoutMk cId="878643239" sldId="2147483727"/>
              <ac:spMk id="21" creationId="{955A09CB-795E-4BD2-BE21-0C0AE409D79B}"/>
            </ac:spMkLst>
          </pc:spChg>
          <pc:grpChg chg="del mod">
            <ac:chgData name="윤요섭 (기술센터@디딤365)" userId="f81f489b-99f2-462a-b0e4-b39a0cadee78" providerId="ADAL" clId="{DB1C49B1-3C06-4E6D-A392-A135D0C0A04C}" dt="2024-11-12T12:21:25.830" v="351" actId="478"/>
            <ac:grpSpMkLst>
              <pc:docMk/>
              <pc:sldMasterMk cId="4126912741" sldId="2147483714"/>
              <pc:sldLayoutMk cId="878643239" sldId="2147483727"/>
              <ac:grpSpMk id="4" creationId="{9C7C042F-DF24-4A2B-AE0C-EC5DE86FD06A}"/>
            </ac:grpSpMkLst>
          </pc:grpChg>
          <pc:grpChg chg="del">
            <ac:chgData name="윤요섭 (기술센터@디딤365)" userId="f81f489b-99f2-462a-b0e4-b39a0cadee78" providerId="ADAL" clId="{DB1C49B1-3C06-4E6D-A392-A135D0C0A04C}" dt="2024-11-12T12:20:51.027" v="293" actId="478"/>
            <ac:grpSpMkLst>
              <pc:docMk/>
              <pc:sldMasterMk cId="4126912741" sldId="2147483714"/>
              <pc:sldLayoutMk cId="878643239" sldId="2147483727"/>
              <ac:grpSpMk id="11" creationId="{9582B63A-5133-413F-94F8-D2514C3F4ABC}"/>
            </ac:grpSpMkLst>
          </pc:grpChg>
          <pc:cxnChg chg="add del mod">
            <ac:chgData name="윤요섭 (기술센터@디딤365)" userId="f81f489b-99f2-462a-b0e4-b39a0cadee78" providerId="ADAL" clId="{DB1C49B1-3C06-4E6D-A392-A135D0C0A04C}" dt="2024-11-12T12:21:06.082" v="297" actId="478"/>
            <ac:cxnSpMkLst>
              <pc:docMk/>
              <pc:sldMasterMk cId="4126912741" sldId="2147483714"/>
              <pc:sldLayoutMk cId="878643239" sldId="2147483727"/>
              <ac:cxnSpMk id="12" creationId="{A470B071-C209-449B-B855-A508BC32C3B0}"/>
            </ac:cxnSpMkLst>
          </pc:cxnChg>
          <pc:cxnChg chg="del">
            <ac:chgData name="윤요섭 (기술센터@디딤365)" userId="f81f489b-99f2-462a-b0e4-b39a0cadee78" providerId="ADAL" clId="{DB1C49B1-3C06-4E6D-A392-A135D0C0A04C}" dt="2024-11-12T12:21:25.830" v="351" actId="478"/>
            <ac:cxnSpMkLst>
              <pc:docMk/>
              <pc:sldMasterMk cId="4126912741" sldId="2147483714"/>
              <pc:sldLayoutMk cId="878643239" sldId="2147483727"/>
              <ac:cxnSpMk id="24" creationId="{A470B071-C209-449B-B855-A508BC32C3B0}"/>
            </ac:cxnSpMkLst>
          </pc:cxnChg>
        </pc:sldLayoutChg>
        <pc:sldLayoutChg chg="delSp mod">
          <pc:chgData name="윤요섭 (기술센터@디딤365)" userId="f81f489b-99f2-462a-b0e4-b39a0cadee78" providerId="ADAL" clId="{DB1C49B1-3C06-4E6D-A392-A135D0C0A04C}" dt="2024-11-12T12:21:32.724" v="352" actId="478"/>
          <pc:sldLayoutMkLst>
            <pc:docMk/>
            <pc:sldMasterMk cId="4126912741" sldId="2147483714"/>
            <pc:sldLayoutMk cId="1629325045" sldId="2147483731"/>
          </pc:sldLayoutMkLst>
          <pc:grpChg chg="del">
            <ac:chgData name="윤요섭 (기술센터@디딤365)" userId="f81f489b-99f2-462a-b0e4-b39a0cadee78" providerId="ADAL" clId="{DB1C49B1-3C06-4E6D-A392-A135D0C0A04C}" dt="2024-11-12T12:21:32.724" v="352" actId="478"/>
            <ac:grpSpMkLst>
              <pc:docMk/>
              <pc:sldMasterMk cId="4126912741" sldId="2147483714"/>
              <pc:sldLayoutMk cId="1629325045" sldId="2147483731"/>
              <ac:grpSpMk id="4" creationId="{9C7C042F-DF24-4A2B-AE0C-EC5DE86FD06A}"/>
            </ac:grpSpMkLst>
          </pc:grpChg>
          <pc:cxnChg chg="del">
            <ac:chgData name="윤요섭 (기술센터@디딤365)" userId="f81f489b-99f2-462a-b0e4-b39a0cadee78" providerId="ADAL" clId="{DB1C49B1-3C06-4E6D-A392-A135D0C0A04C}" dt="2024-11-12T12:21:32.724" v="352" actId="478"/>
            <ac:cxnSpMkLst>
              <pc:docMk/>
              <pc:sldMasterMk cId="4126912741" sldId="2147483714"/>
              <pc:sldLayoutMk cId="1629325045" sldId="2147483731"/>
              <ac:cxnSpMk id="24" creationId="{A470B071-C209-449B-B855-A508BC32C3B0}"/>
            </ac:cxnSpMkLst>
          </pc:cxnChg>
        </pc:sldLayoutChg>
        <pc:sldLayoutChg chg="delSp mod">
          <pc:chgData name="윤요섭 (기술센터@디딤365)" userId="f81f489b-99f2-462a-b0e4-b39a0cadee78" providerId="ADAL" clId="{DB1C49B1-3C06-4E6D-A392-A135D0C0A04C}" dt="2024-11-12T12:21:36.500" v="353" actId="478"/>
          <pc:sldLayoutMkLst>
            <pc:docMk/>
            <pc:sldMasterMk cId="4126912741" sldId="2147483714"/>
            <pc:sldLayoutMk cId="4024839465" sldId="2147483732"/>
          </pc:sldLayoutMkLst>
          <pc:grpChg chg="del">
            <ac:chgData name="윤요섭 (기술센터@디딤365)" userId="f81f489b-99f2-462a-b0e4-b39a0cadee78" providerId="ADAL" clId="{DB1C49B1-3C06-4E6D-A392-A135D0C0A04C}" dt="2024-11-12T12:21:36.500" v="353" actId="478"/>
            <ac:grpSpMkLst>
              <pc:docMk/>
              <pc:sldMasterMk cId="4126912741" sldId="2147483714"/>
              <pc:sldLayoutMk cId="4024839465" sldId="2147483732"/>
              <ac:grpSpMk id="4" creationId="{9C7C042F-DF24-4A2B-AE0C-EC5DE86FD06A}"/>
            </ac:grpSpMkLst>
          </pc:grpChg>
          <pc:cxnChg chg="del">
            <ac:chgData name="윤요섭 (기술센터@디딤365)" userId="f81f489b-99f2-462a-b0e4-b39a0cadee78" providerId="ADAL" clId="{DB1C49B1-3C06-4E6D-A392-A135D0C0A04C}" dt="2024-11-12T12:21:36.500" v="353" actId="478"/>
            <ac:cxnSpMkLst>
              <pc:docMk/>
              <pc:sldMasterMk cId="4126912741" sldId="2147483714"/>
              <pc:sldLayoutMk cId="4024839465" sldId="2147483732"/>
              <ac:cxnSpMk id="24" creationId="{A470B071-C209-449B-B855-A508BC32C3B0}"/>
            </ac:cxnSpMkLst>
          </pc:cxnChg>
        </pc:sldLayoutChg>
        <pc:sldLayoutChg chg="delSp mod">
          <pc:chgData name="윤요섭 (기술센터@디딤365)" userId="f81f489b-99f2-462a-b0e4-b39a0cadee78" providerId="ADAL" clId="{DB1C49B1-3C06-4E6D-A392-A135D0C0A04C}" dt="2024-11-12T12:21:40.397" v="354" actId="478"/>
          <pc:sldLayoutMkLst>
            <pc:docMk/>
            <pc:sldMasterMk cId="4126912741" sldId="2147483714"/>
            <pc:sldLayoutMk cId="801516610" sldId="2147483733"/>
          </pc:sldLayoutMkLst>
          <pc:grpChg chg="del">
            <ac:chgData name="윤요섭 (기술센터@디딤365)" userId="f81f489b-99f2-462a-b0e4-b39a0cadee78" providerId="ADAL" clId="{DB1C49B1-3C06-4E6D-A392-A135D0C0A04C}" dt="2024-11-12T12:21:40.397" v="354" actId="478"/>
            <ac:grpSpMkLst>
              <pc:docMk/>
              <pc:sldMasterMk cId="4126912741" sldId="2147483714"/>
              <pc:sldLayoutMk cId="801516610" sldId="2147483733"/>
              <ac:grpSpMk id="4" creationId="{9C7C042F-DF24-4A2B-AE0C-EC5DE86FD06A}"/>
            </ac:grpSpMkLst>
          </pc:grpChg>
          <pc:cxnChg chg="del">
            <ac:chgData name="윤요섭 (기술센터@디딤365)" userId="f81f489b-99f2-462a-b0e4-b39a0cadee78" providerId="ADAL" clId="{DB1C49B1-3C06-4E6D-A392-A135D0C0A04C}" dt="2024-11-12T12:21:40.397" v="354" actId="478"/>
            <ac:cxnSpMkLst>
              <pc:docMk/>
              <pc:sldMasterMk cId="4126912741" sldId="2147483714"/>
              <pc:sldLayoutMk cId="801516610" sldId="2147483733"/>
              <ac:cxnSpMk id="24" creationId="{A470B071-C209-449B-B855-A508BC32C3B0}"/>
            </ac:cxnSpMkLst>
          </pc:cxnChg>
        </pc:sldLayoutChg>
        <pc:sldLayoutChg chg="delSp mod">
          <pc:chgData name="윤요섭 (기술센터@디딤365)" userId="f81f489b-99f2-462a-b0e4-b39a0cadee78" providerId="ADAL" clId="{DB1C49B1-3C06-4E6D-A392-A135D0C0A04C}" dt="2024-11-12T12:21:44.044" v="355" actId="478"/>
          <pc:sldLayoutMkLst>
            <pc:docMk/>
            <pc:sldMasterMk cId="4126912741" sldId="2147483714"/>
            <pc:sldLayoutMk cId="3301984943" sldId="2147483734"/>
          </pc:sldLayoutMkLst>
          <pc:grpChg chg="del">
            <ac:chgData name="윤요섭 (기술센터@디딤365)" userId="f81f489b-99f2-462a-b0e4-b39a0cadee78" providerId="ADAL" clId="{DB1C49B1-3C06-4E6D-A392-A135D0C0A04C}" dt="2024-11-12T12:21:44.044" v="355" actId="478"/>
            <ac:grpSpMkLst>
              <pc:docMk/>
              <pc:sldMasterMk cId="4126912741" sldId="2147483714"/>
              <pc:sldLayoutMk cId="3301984943" sldId="2147483734"/>
              <ac:grpSpMk id="4" creationId="{9C7C042F-DF24-4A2B-AE0C-EC5DE86FD06A}"/>
            </ac:grpSpMkLst>
          </pc:grpChg>
          <pc:cxnChg chg="del">
            <ac:chgData name="윤요섭 (기술센터@디딤365)" userId="f81f489b-99f2-462a-b0e4-b39a0cadee78" providerId="ADAL" clId="{DB1C49B1-3C06-4E6D-A392-A135D0C0A04C}" dt="2024-11-12T12:21:44.044" v="355" actId="478"/>
            <ac:cxnSpMkLst>
              <pc:docMk/>
              <pc:sldMasterMk cId="4126912741" sldId="2147483714"/>
              <pc:sldLayoutMk cId="3301984943" sldId="2147483734"/>
              <ac:cxnSpMk id="24" creationId="{A470B071-C209-449B-B855-A508BC32C3B0}"/>
            </ac:cxnSpMkLst>
          </pc:cxnChg>
        </pc:sldLayoutChg>
        <pc:sldLayoutChg chg="delSp mod">
          <pc:chgData name="윤요섭 (기술센터@디딤365)" userId="f81f489b-99f2-462a-b0e4-b39a0cadee78" providerId="ADAL" clId="{DB1C49B1-3C06-4E6D-A392-A135D0C0A04C}" dt="2024-11-12T12:21:47.830" v="356" actId="478"/>
          <pc:sldLayoutMkLst>
            <pc:docMk/>
            <pc:sldMasterMk cId="4126912741" sldId="2147483714"/>
            <pc:sldLayoutMk cId="153639924" sldId="2147483735"/>
          </pc:sldLayoutMkLst>
          <pc:grpChg chg="del">
            <ac:chgData name="윤요섭 (기술센터@디딤365)" userId="f81f489b-99f2-462a-b0e4-b39a0cadee78" providerId="ADAL" clId="{DB1C49B1-3C06-4E6D-A392-A135D0C0A04C}" dt="2024-11-12T12:21:47.830" v="356" actId="478"/>
            <ac:grpSpMkLst>
              <pc:docMk/>
              <pc:sldMasterMk cId="4126912741" sldId="2147483714"/>
              <pc:sldLayoutMk cId="153639924" sldId="2147483735"/>
              <ac:grpSpMk id="4" creationId="{9C7C042F-DF24-4A2B-AE0C-EC5DE86FD06A}"/>
            </ac:grpSpMkLst>
          </pc:grpChg>
          <pc:cxnChg chg="del">
            <ac:chgData name="윤요섭 (기술센터@디딤365)" userId="f81f489b-99f2-462a-b0e4-b39a0cadee78" providerId="ADAL" clId="{DB1C49B1-3C06-4E6D-A392-A135D0C0A04C}" dt="2024-11-12T12:21:47.830" v="356" actId="478"/>
            <ac:cxnSpMkLst>
              <pc:docMk/>
              <pc:sldMasterMk cId="4126912741" sldId="2147483714"/>
              <pc:sldLayoutMk cId="153639924" sldId="2147483735"/>
              <ac:cxnSpMk id="24" creationId="{A470B071-C209-449B-B855-A508BC32C3B0}"/>
            </ac:cxnSpMkLst>
          </pc:cxn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320ECC87-EC4D-4415-9F70-B0258453BAF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4687C9A-0ECE-46EF-8B87-FE211304C7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4896F4-82DD-4EC6-A2EB-AA0F8F2FEC47}" type="datetimeFigureOut">
              <a:rPr lang="ko-KR" altLang="en-US" smtClean="0"/>
              <a:t>2024-11-16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93CA0EE-B235-4AC6-A807-24370C236C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E3AD1A-F565-43C6-AB58-5936A178DB5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9AAA36-9A80-4932-90FD-3DC81167EF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9426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1FF87F-798E-4F66-9F5D-ACB4C54FB0CD}" type="datetimeFigureOut">
              <a:rPr lang="ko-KR" altLang="en-US" smtClean="0"/>
              <a:t>2024-11-16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E8687-1109-4210-AB01-528C426358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22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E8687-1109-4210-AB01-528C4263584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6787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0F44A-C868-C86D-FBF9-6E3AB67A6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60AF545-50AB-BD09-87F7-B216171E7F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477E8AD-476D-92C1-143A-555E89E322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CE3C13-395A-74B5-72E5-DC854F3287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8736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012205-E241-168B-9239-32616F71D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5A55CD8-F5CC-5D31-DEF4-6E0B1B171C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0573FF1-B61F-1105-65E6-0A1AA08E28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18A7F0-CBE9-3541-6649-AC421C9102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4027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77588-D41E-E343-E564-20410DBCD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B4331B1-6C50-1771-358D-07BE7B2609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556F282-DF28-55C2-83CA-69C3DF2686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먼저</a:t>
            </a:r>
            <a:r>
              <a:rPr lang="en-US" altLang="ko-KR"/>
              <a:t>, </a:t>
            </a:r>
            <a:r>
              <a:rPr lang="ko-KR" altLang="en-US"/>
              <a:t>연구 배경입니다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1FEF1E-778B-4636-FFD7-D9292680C8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E8687-1109-4210-AB01-528C4263584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852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A6042-7938-5EB6-2993-9D8006EE88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CCC91AD-5F15-68CB-7E37-80940E5AB2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AD30D71-23A6-485E-3312-3289F3C2A6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F9A738-0A49-91C0-6F66-B0FA7DDCEC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20253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C7774-40C3-50D4-3E5E-E43B0FC272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80AD8C9-639F-973D-3804-C43424B11E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6501801-8B31-AE11-34B2-960B36B8FC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D230EE-CF6A-10CB-4C7C-2808D0C9B8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54339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1D481-E331-4A9C-EA8B-60F9D2918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9B69D2B-C258-59FC-EC53-4FC538D158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E632304-4B52-7C79-8B50-94F09DB298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9A5451C-53D3-079D-E67C-84BD8E8BAE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91135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736EE-4185-B411-A376-F0B75B3E3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C28C9DE-F6ED-2581-C70F-A64004A313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B545C68-3C40-A351-D4FE-63717A6665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90D098-9B06-D64D-C061-96143F3A7E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55310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4D85EC-847D-C345-D4D6-5B9B50601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55340FF-F051-57B9-C62C-70178E133E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9368B95-B897-0373-0091-8CF85DE248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3729BA-D380-4759-56CE-99185AD88B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7375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2FF03-4961-C5FA-4AE6-55A0EC304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C5135CB-F807-9AE6-36B1-D23024785F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3FDE412-1991-DAA0-9A2F-B09646917A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B44548-569B-1E82-2181-C703745A33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0539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E2C67-2A16-80A7-A0A9-80A9CF732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176538F-F7E9-1A26-FAF7-52D3B8D821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7DCDC17-9A11-C963-8B1C-25224EC49E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먼저</a:t>
            </a:r>
            <a:r>
              <a:rPr lang="en-US" altLang="ko-KR"/>
              <a:t>, </a:t>
            </a:r>
            <a:r>
              <a:rPr lang="ko-KR" altLang="en-US"/>
              <a:t>연구 배경입니다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37CC0C-AD98-C382-63FA-C886FB3E82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E8687-1109-4210-AB01-528C4263584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499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E8687-1109-4210-AB01-528C4263584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3414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3C615-9A44-60A5-AB15-675891C87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6FB2B1E-849D-5471-021F-09E02498D6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EB09B16-BA02-62F4-87BB-526B9F8E3B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06766E-23B4-5916-9483-91F530C459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1158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2B7A97-2EC4-3143-5A05-A066DD980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B6EDE8F-4B31-C3D4-1F63-7718E2CEA7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FDD3E92-E6A2-E0DF-03FD-E99A7BE62D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62DCEDC-C149-6D80-F6D6-E8699CD1D8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04749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2B7A97-2EC4-3143-5A05-A066DD980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B6EDE8F-4B31-C3D4-1F63-7718E2CEA7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FDD3E92-E6A2-E0DF-03FD-E99A7BE62D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62DCEDC-C149-6D80-F6D6-E8699CD1D8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42680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2B7A97-2EC4-3143-5A05-A066DD980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B6EDE8F-4B31-C3D4-1F63-7718E2CEA7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FDD3E92-E6A2-E0DF-03FD-E99A7BE62D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62DCEDC-C149-6D80-F6D6-E8699CD1D8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25822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DB8C2-EBA9-7B8A-6E08-FABA1731D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E89EF44-8842-A568-B847-6E0C8B1AF2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15566C0-B1A8-860C-B4C2-72E88148FA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DA4396-52B5-6726-E64A-B154D88DB7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1586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AA840-2093-6ED4-1C4F-B0A602D1F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307FED5-2D02-24AC-E73D-AD12BFDFD9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86958C0-D6E7-82B4-BF9A-D4DE5294D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B65F04-E200-057A-0929-8EE6C9809A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97160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AA840-2093-6ED4-1C4F-B0A602D1F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307FED5-2D02-24AC-E73D-AD12BFDFD9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86958C0-D6E7-82B4-BF9A-D4DE5294D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B65F04-E200-057A-0929-8EE6C9809A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37214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AA840-2093-6ED4-1C4F-B0A602D1F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307FED5-2D02-24AC-E73D-AD12BFDFD9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86958C0-D6E7-82B4-BF9A-D4DE5294D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B65F04-E200-057A-0929-8EE6C9809A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65311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C48E5A-2E3A-71D7-014C-77BDE98FD3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11F1624-5DC0-5C75-5F0B-237FA66C3D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A3111E3-9C28-DD1E-4051-2C7F480639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먼저</a:t>
            </a:r>
            <a:r>
              <a:rPr lang="en-US" altLang="ko-KR"/>
              <a:t>, </a:t>
            </a:r>
            <a:r>
              <a:rPr lang="ko-KR" altLang="en-US"/>
              <a:t>연구 배경입니다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B6137C-7E2C-D9C0-FA55-ED543484D6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E8687-1109-4210-AB01-528C42635849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6677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B5D25-AD7B-1B54-CDD9-1C447A58D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167DC86-0B70-7B79-6ACD-19A96EE025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8BAC7A5-B60E-8AC6-CC51-CA86E66526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BE9689-874B-9831-A57A-028B75F212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9432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먼저</a:t>
            </a:r>
            <a:r>
              <a:rPr lang="en-US" altLang="ko-KR"/>
              <a:t>, </a:t>
            </a:r>
            <a:r>
              <a:rPr lang="ko-KR" altLang="en-US"/>
              <a:t>연구 배경입니다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E8687-1109-4210-AB01-528C4263584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94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80075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F547F-F156-50C0-91E0-D4E44E7C2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9C6AA7A-77E0-CF1E-88E5-192609A54C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681EA70-C70A-01A4-523F-3FAE2FF926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3DAD2D-ADDC-2C70-33F6-8057A8EED8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78327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99DD7-4007-3A40-35FC-D61AB0CEE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E67A97E-1AFD-55BD-473C-C7518986CF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1A5A538-609B-9C1D-4201-EF8E569FC1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1A9FD4-5244-F722-432A-CF4CECB2D7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6109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0FFB7-C427-5C4A-81D2-9A6F249C8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43BDE0D-CA09-42AD-46BC-8D07696D59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B96754C-B177-BF1E-E679-D392AF27BE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먼저</a:t>
            </a:r>
            <a:r>
              <a:rPr lang="en-US" altLang="ko-KR"/>
              <a:t>, </a:t>
            </a:r>
            <a:r>
              <a:rPr lang="ko-KR" altLang="en-US"/>
              <a:t>연구 배경입니다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AA378EA-C707-C1D2-2682-9EA40B2C4D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E8687-1109-4210-AB01-528C4263584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936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F9B31-0F7B-77CD-FD83-72489B108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AD13582-35BD-599B-E60F-BF2D814AA3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AE06A1-5CAE-E0E6-FB9C-A01A8EE219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1EA78F-31D9-1B17-C064-8062C78350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0275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741CC-EEC4-68D8-7ABA-F3D4BA2E8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AB5DA13-EAFF-40CB-4676-78013F810A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BA71F86-EBDD-85E6-FE55-8C606F3679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785B07-93F9-4858-9E36-A8C1ABD025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08C28B-15AA-4F8A-B7AF-F817F5AD0C3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2546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220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361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919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00" y="869"/>
            <a:ext cx="10261600" cy="685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0618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>
            <a:extLst>
              <a:ext uri="{FF2B5EF4-FFF2-40B4-BE49-F238E27FC236}">
                <a16:creationId xmlns:a16="http://schemas.microsoft.com/office/drawing/2014/main" id="{C13C5BCB-6AA0-4B95-BA30-793A1EAB0C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919963" y="6606145"/>
            <a:ext cx="352075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marL="0" marR="0" lvl="0" indent="0" algn="ctr" defTabSz="89737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EC810E-F784-4439-A0DB-2C7343AB6795}" type="slidenum">
              <a:rPr kumimoji="0" lang="en-US" altLang="ko-KR" sz="801" b="0" i="0" u="none" strike="noStrike" kern="0" cap="none" spc="0" normalizeH="0" baseline="0" noProof="0" smtClean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Arial" panose="020B0604020202020204" pitchFamily="34" charset="0"/>
              </a:rPr>
              <a:pPr marL="0" marR="0" lvl="0" indent="0" algn="ctr" defTabSz="897376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801" b="0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4960290-8079-4160-8A03-9D290C31C0F1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by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6432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>
            <a:extLst>
              <a:ext uri="{FF2B5EF4-FFF2-40B4-BE49-F238E27FC236}">
                <a16:creationId xmlns:a16="http://schemas.microsoft.com/office/drawing/2014/main" id="{C13C5BCB-6AA0-4B95-BA30-793A1EAB0C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919963" y="6606145"/>
            <a:ext cx="352075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marL="0" marR="0" lvl="0" indent="0" algn="ctr" defTabSz="89737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EC810E-F784-4439-A0DB-2C7343AB6795}" type="slidenum">
              <a:rPr kumimoji="0" lang="en-US" altLang="ko-KR" sz="801" b="0" i="0" u="none" strike="noStrike" kern="0" cap="none" spc="0" normalizeH="0" baseline="0" noProof="0" smtClean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Arial" panose="020B0604020202020204" pitchFamily="34" charset="0"/>
              </a:rPr>
              <a:pPr marL="0" marR="0" lvl="0" indent="0" algn="ctr" defTabSz="897376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801" b="0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4960290-8079-4160-8A03-9D290C31C0F1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by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3250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>
            <a:extLst>
              <a:ext uri="{FF2B5EF4-FFF2-40B4-BE49-F238E27FC236}">
                <a16:creationId xmlns:a16="http://schemas.microsoft.com/office/drawing/2014/main" id="{C13C5BCB-6AA0-4B95-BA30-793A1EAB0C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919963" y="6606145"/>
            <a:ext cx="352075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marL="0" marR="0" lvl="0" indent="0" algn="ctr" defTabSz="89737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EC810E-F784-4439-A0DB-2C7343AB6795}" type="slidenum">
              <a:rPr kumimoji="0" lang="en-US" altLang="ko-KR" sz="801" b="0" i="0" u="none" strike="noStrike" kern="0" cap="none" spc="0" normalizeH="0" baseline="0" noProof="0" smtClean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Arial" panose="020B0604020202020204" pitchFamily="34" charset="0"/>
              </a:rPr>
              <a:pPr marL="0" marR="0" lvl="0" indent="0" algn="ctr" defTabSz="897376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801" b="0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4960290-8079-4160-8A03-9D290C31C0F1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by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839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>
            <a:extLst>
              <a:ext uri="{FF2B5EF4-FFF2-40B4-BE49-F238E27FC236}">
                <a16:creationId xmlns:a16="http://schemas.microsoft.com/office/drawing/2014/main" id="{C13C5BCB-6AA0-4B95-BA30-793A1EAB0C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919963" y="6606145"/>
            <a:ext cx="352075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marL="0" marR="0" lvl="0" indent="0" algn="ctr" defTabSz="89737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EC810E-F784-4439-A0DB-2C7343AB6795}" type="slidenum">
              <a:rPr kumimoji="0" lang="en-US" altLang="ko-KR" sz="801" b="0" i="0" u="none" strike="noStrike" kern="0" cap="none" spc="0" normalizeH="0" baseline="0" noProof="0" smtClean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Arial" panose="020B0604020202020204" pitchFamily="34" charset="0"/>
              </a:rPr>
              <a:pPr marL="0" marR="0" lvl="0" indent="0" algn="ctr" defTabSz="897376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801" b="0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4960290-8079-4160-8A03-9D290C31C0F1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by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5166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>
            <a:extLst>
              <a:ext uri="{FF2B5EF4-FFF2-40B4-BE49-F238E27FC236}">
                <a16:creationId xmlns:a16="http://schemas.microsoft.com/office/drawing/2014/main" id="{C13C5BCB-6AA0-4B95-BA30-793A1EAB0C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919963" y="6606145"/>
            <a:ext cx="352075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marL="0" marR="0" lvl="0" indent="0" algn="ctr" defTabSz="89737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EC810E-F784-4439-A0DB-2C7343AB6795}" type="slidenum">
              <a:rPr kumimoji="0" lang="en-US" altLang="ko-KR" sz="801" b="0" i="0" u="none" strike="noStrike" kern="0" cap="none" spc="0" normalizeH="0" baseline="0" noProof="0" smtClean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Arial" panose="020B0604020202020204" pitchFamily="34" charset="0"/>
              </a:rPr>
              <a:pPr marL="0" marR="0" lvl="0" indent="0" algn="ctr" defTabSz="897376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801" b="0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4960290-8079-4160-8A03-9D290C31C0F1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by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9849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>
            <a:extLst>
              <a:ext uri="{FF2B5EF4-FFF2-40B4-BE49-F238E27FC236}">
                <a16:creationId xmlns:a16="http://schemas.microsoft.com/office/drawing/2014/main" id="{C13C5BCB-6AA0-4B95-BA30-793A1EAB0C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919963" y="6606145"/>
            <a:ext cx="352075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marL="0" marR="0" lvl="0" indent="0" algn="ctr" defTabSz="89737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EC810E-F784-4439-A0DB-2C7343AB6795}" type="slidenum">
              <a:rPr kumimoji="0" lang="en-US" altLang="ko-KR" sz="801" b="0" i="0" u="none" strike="noStrike" kern="0" cap="none" spc="0" normalizeH="0" baseline="0" noProof="0" smtClean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0" scaled="1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Arial" panose="020B0604020202020204" pitchFamily="34" charset="0"/>
              </a:rPr>
              <a:pPr marL="0" marR="0" lvl="0" indent="0" algn="ctr" defTabSz="897376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801" b="0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0" scaled="1"/>
              </a:gra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4960290-8079-4160-8A03-9D290C31C0F1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by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399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1738"/>
            <a:ext cx="12192000" cy="6856262"/>
          </a:xfrm>
          <a:prstGeom prst="rect">
            <a:avLst/>
          </a:prstGeom>
          <a:solidFill>
            <a:srgbClr val="F4F7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2884B30-F2F5-4E32-9B26-D8376FBF22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700" y="869"/>
            <a:ext cx="9829800" cy="685626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4960290-8079-4160-8A03-9D290C31C0F1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by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077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632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0" y="1738"/>
            <a:ext cx="12192000" cy="6856262"/>
          </a:xfrm>
          <a:prstGeom prst="rect">
            <a:avLst/>
          </a:prstGeom>
          <a:solidFill>
            <a:srgbClr val="FD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4C4551A-FEAA-4204-BB16-ED22E675E4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869"/>
            <a:ext cx="10363200" cy="685626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4960290-8079-4160-8A03-9D290C31C0F1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by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0919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DEADB29-20A5-41D5-AB0B-A7CA65194A7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9"/>
            <a:ext cx="12192000" cy="685626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4960290-8079-4160-8A03-9D290C31C0F1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by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1880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9"/>
            <a:ext cx="12192000" cy="6856262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4960290-8079-4160-8A03-9D290C31C0F1}"/>
              </a:ext>
            </a:extLst>
          </p:cNvPr>
          <p:cNvSpPr/>
          <p:nvPr userDrawn="1"/>
        </p:nvSpPr>
        <p:spPr>
          <a:xfrm>
            <a:off x="10448037" y="6575336"/>
            <a:ext cx="1648848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algn="r" latinLnBrk="0">
              <a:spcBef>
                <a:spcPts val="200"/>
              </a:spcBef>
              <a:defRPr/>
            </a:pPr>
            <a:r>
              <a:rPr lang="en-US" altLang="ko-KR" sz="800" kern="0" dirty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Copyright 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by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강대희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김희정</a:t>
            </a:r>
            <a:r>
              <a:rPr lang="en-US" altLang="ko-KR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kern="0">
                <a:gradFill>
                  <a:gsLst>
                    <a:gs pos="0">
                      <a:srgbClr val="8892AA"/>
                    </a:gs>
                    <a:gs pos="100000">
                      <a:srgbClr val="8892AA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윤요섭</a:t>
            </a:r>
            <a:endParaRPr lang="en-US" altLang="ko-KR" sz="800" kern="0" dirty="0">
              <a:gradFill>
                <a:gsLst>
                  <a:gs pos="0">
                    <a:srgbClr val="8892AA"/>
                  </a:gs>
                  <a:gs pos="100000">
                    <a:srgbClr val="8892AA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759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225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97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475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02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762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170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967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C764DE79-268F-4C1A-8933-263129D2AF90}" type="datetimeFigureOut">
              <a:rPr lang="en-US" smtClean="0"/>
              <a:pPr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91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31" r:id="rId14"/>
    <p:sldLayoutId id="2147483732" r:id="rId15"/>
    <p:sldLayoutId id="2147483733" r:id="rId16"/>
    <p:sldLayoutId id="2147483734" r:id="rId17"/>
    <p:sldLayoutId id="2147483735" r:id="rId18"/>
    <p:sldLayoutId id="2147483729" r:id="rId19"/>
    <p:sldLayoutId id="2147483712" r:id="rId20"/>
    <p:sldLayoutId id="2147483713" r:id="rId21"/>
    <p:sldLayoutId id="2147483736" r:id="rId2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8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7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2269"/>
            <a:ext cx="12220975" cy="6870269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F24C25-2F0F-4CC6-8767-A34E5C702CCB}"/>
              </a:ext>
            </a:extLst>
          </p:cNvPr>
          <p:cNvSpPr/>
          <p:nvPr/>
        </p:nvSpPr>
        <p:spPr>
          <a:xfrm>
            <a:off x="467743" y="6411591"/>
            <a:ext cx="65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defTabSz="914446">
              <a:spcBef>
                <a:spcPts val="200"/>
              </a:spcBef>
              <a:defRPr/>
            </a:pPr>
            <a:endParaRPr lang="en-US" altLang="ko-KR" sz="900" kern="0" spc="20" dirty="0">
              <a:gradFill>
                <a:gsLst>
                  <a:gs pos="0">
                    <a:schemeClr val="tx1">
                      <a:alpha val="60000"/>
                    </a:schemeClr>
                  </a:gs>
                  <a:gs pos="100000">
                    <a:schemeClr val="tx1">
                      <a:alpha val="60000"/>
                    </a:schemeClr>
                  </a:gs>
                </a:gsLst>
                <a:lin ang="5400000" scaled="1"/>
              </a:gradFill>
              <a:latin typeface="나눔스퀘어 Light" panose="020B0600000101010101" pitchFamily="50" charset="-127"/>
              <a:ea typeface="나눔스퀘어 Light" panose="020B060000010101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411986" y="6060725"/>
            <a:ext cx="1534913" cy="701731"/>
          </a:xfrm>
          <a:prstGeom prst="rect">
            <a:avLst/>
          </a:prstGeom>
          <a:solidFill>
            <a:srgbClr val="D8EAF6"/>
          </a:solidFill>
        </p:spPr>
        <p:txBody>
          <a:bodyPr wrap="square" lIns="0" rIns="0" rtlCol="0">
            <a:spAutoFit/>
          </a:bodyPr>
          <a:lstStyle/>
          <a:p>
            <a:pPr>
              <a:lnSpc>
                <a:spcPct val="110000"/>
              </a:lnSpc>
            </a:pPr>
            <a:endParaRPr lang="ko-KR" altLang="en-US" sz="360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224FCFE-1DCE-4651-A091-04217BEA83ED}"/>
              </a:ext>
            </a:extLst>
          </p:cNvPr>
          <p:cNvSpPr/>
          <p:nvPr/>
        </p:nvSpPr>
        <p:spPr>
          <a:xfrm>
            <a:off x="3197333" y="5965181"/>
            <a:ext cx="6541855" cy="276999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>
              <a:defRPr/>
            </a:pPr>
            <a:r>
              <a:rPr lang="en-US" altLang="ko-KR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2024.11.16 / BIT </a:t>
            </a:r>
            <a:r>
              <a:rPr lang="ko-KR" altLang="en-US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고객 정보처리 및 행동 결정 이론</a:t>
            </a:r>
            <a:r>
              <a:rPr lang="en-US" altLang="ko-KR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IT</a:t>
            </a:r>
            <a:r>
              <a:rPr lang="ko-KR" altLang="en-US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 심리 융합 </a:t>
            </a:r>
            <a:r>
              <a:rPr lang="en-US" altLang="ko-KR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강대희</a:t>
            </a:r>
            <a:r>
              <a:rPr lang="en-US" altLang="ko-KR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김희정</a:t>
            </a:r>
            <a:r>
              <a:rPr lang="en-US" altLang="ko-KR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윤요섭 조</a:t>
            </a:r>
            <a:r>
              <a:rPr lang="en-US" altLang="ko-KR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60400" y="4263364"/>
            <a:ext cx="10922000" cy="15817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1AAF02-F070-4034-B5E2-6B8BBAAA98D4}"/>
              </a:ext>
            </a:extLst>
          </p:cNvPr>
          <p:cNvSpPr txBox="1"/>
          <p:nvPr/>
        </p:nvSpPr>
        <p:spPr>
          <a:xfrm>
            <a:off x="304801" y="4443744"/>
            <a:ext cx="11601449" cy="116442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05000"/>
              </a:lnSpc>
              <a:defRPr/>
            </a:pPr>
            <a:r>
              <a:rPr lang="ko-KR" altLang="en-US" sz="345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소비자의 기술수용과 저항이 인공지능</a:t>
            </a:r>
            <a:r>
              <a:rPr lang="en-US" altLang="ko-KR" sz="345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(AI)</a:t>
            </a:r>
          </a:p>
          <a:p>
            <a:pPr algn="ctr">
              <a:lnSpc>
                <a:spcPct val="105000"/>
              </a:lnSpc>
              <a:defRPr/>
            </a:pPr>
            <a:r>
              <a:rPr lang="ko-KR" altLang="en-US" sz="345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사용의도에 미치는 영향</a:t>
            </a:r>
            <a:endParaRPr lang="ko-KR" altLang="en-US" sz="3450" dirty="0">
              <a:gradFill>
                <a:gsLst>
                  <a:gs pos="49000">
                    <a:srgbClr val="4E4EF4"/>
                  </a:gs>
                  <a:gs pos="0">
                    <a:srgbClr val="389EFA"/>
                  </a:gs>
                  <a:gs pos="100000">
                    <a:srgbClr val="A36EF2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7002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3B12D-BB3E-0930-C339-D4AFA66D8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70E1117-275B-A177-4A9A-A4383967C852}"/>
              </a:ext>
            </a:extLst>
          </p:cNvPr>
          <p:cNvSpPr/>
          <p:nvPr/>
        </p:nvSpPr>
        <p:spPr>
          <a:xfrm>
            <a:off x="6339921" y="2316655"/>
            <a:ext cx="5648879" cy="36470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8941119D-BEDB-E824-C487-671441B9B707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이론적 배경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7540723-9D93-F5E1-D463-7EC53FB9A704}"/>
              </a:ext>
            </a:extLst>
          </p:cNvPr>
          <p:cNvSpPr/>
          <p:nvPr/>
        </p:nvSpPr>
        <p:spPr>
          <a:xfrm>
            <a:off x="339937" y="2316655"/>
            <a:ext cx="5907440" cy="36470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3">
            <a:extLst>
              <a:ext uri="{FF2B5EF4-FFF2-40B4-BE49-F238E27FC236}">
                <a16:creationId xmlns:a16="http://schemas.microsoft.com/office/drawing/2014/main" id="{32E24FA4-40BD-C4B9-98A1-E0A6DE929C7E}"/>
              </a:ext>
            </a:extLst>
          </p:cNvPr>
          <p:cNvSpPr>
            <a:spLocks/>
          </p:cNvSpPr>
          <p:nvPr/>
        </p:nvSpPr>
        <p:spPr>
          <a:xfrm flipH="1">
            <a:off x="339934" y="1625600"/>
            <a:ext cx="5907439" cy="573199"/>
          </a:xfrm>
          <a:prstGeom prst="roundRect">
            <a:avLst>
              <a:gd name="adj" fmla="val 8215"/>
            </a:avLst>
          </a:prstGeom>
          <a:solidFill>
            <a:srgbClr val="6746D5"/>
          </a:solidFill>
        </p:spPr>
        <p:txBody>
          <a:bodyPr wrap="non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Technology Readiness and Acceptance Model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(TRAM, </a:t>
            </a:r>
            <a:r>
              <a:rPr kumimoji="0" lang="ko-KR" altLang="en-US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기술준비수용모델</a:t>
            </a: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)</a:t>
            </a:r>
            <a:endParaRPr kumimoji="0" lang="ko-KR" altLang="en-US" b="1" i="0" u="none" strike="noStrike" kern="1200" cap="none" spc="-20" normalizeH="0" baseline="0" noProof="0" dirty="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Arial" pitchFamily="34" charset="0"/>
            </a:endParaRPr>
          </a:p>
        </p:txBody>
      </p:sp>
      <p:pic>
        <p:nvPicPr>
          <p:cNvPr id="2050" name="Picture 2" descr="Theoretical model based on TRAM (Lin et al., 2007).">
            <a:extLst>
              <a:ext uri="{FF2B5EF4-FFF2-40B4-BE49-F238E27FC236}">
                <a16:creationId xmlns:a16="http://schemas.microsoft.com/office/drawing/2014/main" id="{B5D4EA21-9463-2A65-B30E-2DBE96099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481" y="2441648"/>
            <a:ext cx="5727020" cy="3387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내용 개체 틀 1">
            <a:extLst>
              <a:ext uri="{FF2B5EF4-FFF2-40B4-BE49-F238E27FC236}">
                <a16:creationId xmlns:a16="http://schemas.microsoft.com/office/drawing/2014/main" id="{D96C709D-C5CB-B265-B302-CAF3F3E5C19A}"/>
              </a:ext>
            </a:extLst>
          </p:cNvPr>
          <p:cNvSpPr txBox="1">
            <a:spLocks/>
          </p:cNvSpPr>
          <p:nvPr/>
        </p:nvSpPr>
        <p:spPr>
          <a:xfrm>
            <a:off x="644700" y="932889"/>
            <a:ext cx="11292081" cy="61966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ko-KR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9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108000" lvl="7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10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10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/>
            <a:r>
              <a:rPr lang="en-US" altLang="ko-KR" sz="1600" dirty="0">
                <a:latin typeface="+mn-ea"/>
              </a:rPr>
              <a:t>“</a:t>
            </a:r>
            <a:r>
              <a:rPr lang="ko-KR" altLang="en-US" sz="1600" dirty="0">
                <a:latin typeface="+mn-ea"/>
              </a:rPr>
              <a:t>기술준비수용모델</a:t>
            </a:r>
            <a:r>
              <a:rPr lang="en-US" altLang="ko-KR" sz="1600" dirty="0">
                <a:latin typeface="+mn-ea"/>
              </a:rPr>
              <a:t>(Technology Readiness and Acceptance Model: TRAM)</a:t>
            </a:r>
            <a:r>
              <a:rPr lang="ko-KR" altLang="en-US" sz="1600" dirty="0">
                <a:latin typeface="+mn-ea"/>
              </a:rPr>
              <a:t>은 </a:t>
            </a:r>
            <a:r>
              <a:rPr lang="en-US" altLang="ko-KR" sz="1600" dirty="0">
                <a:solidFill>
                  <a:srgbClr val="4472C4"/>
                </a:solidFill>
                <a:latin typeface="+mn-ea"/>
              </a:rPr>
              <a:t>TRI</a:t>
            </a:r>
            <a:r>
              <a:rPr lang="ko-KR" altLang="en-US" sz="1600" dirty="0">
                <a:latin typeface="+mn-ea"/>
              </a:rPr>
              <a:t>와 </a:t>
            </a:r>
            <a:r>
              <a:rPr lang="en-US" altLang="ko-KR" sz="1600" dirty="0">
                <a:solidFill>
                  <a:srgbClr val="4472C4"/>
                </a:solidFill>
                <a:latin typeface="+mn-ea"/>
              </a:rPr>
              <a:t>TAM</a:t>
            </a:r>
            <a:r>
              <a:rPr lang="ko-KR" altLang="en-US" sz="1600" dirty="0">
                <a:latin typeface="+mn-ea"/>
              </a:rPr>
              <a:t>의 </a:t>
            </a:r>
            <a:r>
              <a:rPr lang="ko-KR" altLang="en-US" sz="1600" dirty="0">
                <a:solidFill>
                  <a:srgbClr val="4472C4"/>
                </a:solidFill>
                <a:latin typeface="+mn-ea"/>
              </a:rPr>
              <a:t>통합</a:t>
            </a:r>
            <a:r>
              <a:rPr lang="ko-KR" altLang="en-US" sz="1600" dirty="0">
                <a:latin typeface="+mn-ea"/>
              </a:rPr>
              <a:t>한 형태</a:t>
            </a:r>
            <a:r>
              <a:rPr lang="en-US" altLang="ko-KR" sz="1600" dirty="0">
                <a:latin typeface="+mn-ea"/>
              </a:rPr>
              <a:t>”</a:t>
            </a:r>
            <a:endParaRPr lang="en-US" altLang="ko-KR" sz="1600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C43EC76B-209F-AE2F-09DB-63BE1B0ACE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1293160"/>
              </p:ext>
            </p:extLst>
          </p:nvPr>
        </p:nvGraphicFramePr>
        <p:xfrm>
          <a:off x="6497634" y="2943559"/>
          <a:ext cx="5354427" cy="995681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665415">
                  <a:extLst>
                    <a:ext uri="{9D8B030D-6E8A-4147-A177-3AD203B41FA5}">
                      <a16:colId xmlns:a16="http://schemas.microsoft.com/office/drawing/2014/main" val="627533482"/>
                    </a:ext>
                  </a:extLst>
                </a:gridCol>
                <a:gridCol w="2689012">
                  <a:extLst>
                    <a:ext uri="{9D8B030D-6E8A-4147-A177-3AD203B41FA5}">
                      <a16:colId xmlns:a16="http://schemas.microsoft.com/office/drawing/2014/main" val="3593115890"/>
                    </a:ext>
                  </a:extLst>
                </a:gridCol>
              </a:tblGrid>
              <a:tr h="2995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활성요인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저해요인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5951988"/>
                  </a:ext>
                </a:extLst>
              </a:tr>
              <a:tr h="6604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낙관성</a:t>
                      </a:r>
                      <a:r>
                        <a:rPr lang="en-US" altLang="ko-KR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400" kern="1200" spc="-50" baseline="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혁신성</a:t>
                      </a:r>
                      <a:endParaRPr lang="ko-KR" altLang="en-US" sz="1400" kern="1200" spc="-50" baseline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불편함</a:t>
                      </a:r>
                      <a:r>
                        <a:rPr lang="en-US" altLang="ko-KR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불안감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6346812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8B55B62-2B71-1B33-C21B-1B378029CE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425282"/>
              </p:ext>
            </p:extLst>
          </p:nvPr>
        </p:nvGraphicFramePr>
        <p:xfrm>
          <a:off x="6497636" y="5055149"/>
          <a:ext cx="5354426" cy="343994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684463">
                  <a:extLst>
                    <a:ext uri="{9D8B030D-6E8A-4147-A177-3AD203B41FA5}">
                      <a16:colId xmlns:a16="http://schemas.microsoft.com/office/drawing/2014/main" val="627533482"/>
                    </a:ext>
                  </a:extLst>
                </a:gridCol>
                <a:gridCol w="2669963">
                  <a:extLst>
                    <a:ext uri="{9D8B030D-6E8A-4147-A177-3AD203B41FA5}">
                      <a16:colId xmlns:a16="http://schemas.microsoft.com/office/drawing/2014/main" val="3593115890"/>
                    </a:ext>
                  </a:extLst>
                </a:gridCol>
              </a:tblGrid>
              <a:tr h="343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지각된 유용성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지각된 사용용이성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5951988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336A161-89A1-8720-2463-A589D24985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34700"/>
              </p:ext>
            </p:extLst>
          </p:nvPr>
        </p:nvGraphicFramePr>
        <p:xfrm>
          <a:off x="6497636" y="5448289"/>
          <a:ext cx="5354426" cy="343994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5354426">
                  <a:extLst>
                    <a:ext uri="{9D8B030D-6E8A-4147-A177-3AD203B41FA5}">
                      <a16:colId xmlns:a16="http://schemas.microsoft.com/office/drawing/2014/main" val="627533482"/>
                    </a:ext>
                  </a:extLst>
                </a:gridCol>
              </a:tblGrid>
              <a:tr h="3439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사용의도</a:t>
                      </a:r>
                      <a:endParaRPr lang="ko-KR" altLang="en-US" sz="1600" kern="1200" spc="-50" baseline="0" dirty="0">
                        <a:solidFill>
                          <a:schemeClr val="bg1"/>
                        </a:solidFill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5951988"/>
                  </a:ext>
                </a:extLst>
              </a:tr>
            </a:tbl>
          </a:graphicData>
        </a:graphic>
      </p:graphicFrame>
      <p:sp>
        <p:nvSpPr>
          <p:cNvPr id="12" name="사각형: 둥근 모서리 43">
            <a:extLst>
              <a:ext uri="{FF2B5EF4-FFF2-40B4-BE49-F238E27FC236}">
                <a16:creationId xmlns:a16="http://schemas.microsoft.com/office/drawing/2014/main" id="{74E64EAA-0EC6-9715-A75B-C0EC0A38496C}"/>
              </a:ext>
            </a:extLst>
          </p:cNvPr>
          <p:cNvSpPr>
            <a:spLocks/>
          </p:cNvSpPr>
          <p:nvPr/>
        </p:nvSpPr>
        <p:spPr>
          <a:xfrm flipH="1">
            <a:off x="6497634" y="2507063"/>
            <a:ext cx="5354427" cy="414085"/>
          </a:xfrm>
          <a:prstGeom prst="roundRect">
            <a:avLst>
              <a:gd name="adj" fmla="val 8215"/>
            </a:avLst>
          </a:prstGeom>
          <a:solidFill>
            <a:schemeClr val="bg1"/>
          </a:solidFill>
        </p:spPr>
        <p:txBody>
          <a:bodyPr wrap="non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solidFill>
                  <a:srgbClr val="4472C4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TRI(</a:t>
            </a:r>
            <a:r>
              <a:rPr lang="ko-KR" altLang="en-US" b="1" spc="-20" dirty="0">
                <a:ln>
                  <a:solidFill>
                    <a:srgbClr val="22449C">
                      <a:alpha val="0"/>
                    </a:srgbClr>
                  </a:solidFill>
                </a:ln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기술준비도</a:t>
            </a: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solidFill>
                  <a:srgbClr val="4472C4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)</a:t>
            </a:r>
            <a:endParaRPr kumimoji="0" lang="ko-KR" altLang="en-US" b="1" i="0" u="none" strike="noStrike" kern="1200" cap="none" spc="-20" normalizeH="0" baseline="0" noProof="0" dirty="0">
              <a:ln>
                <a:solidFill>
                  <a:srgbClr val="22449C">
                    <a:alpha val="0"/>
                  </a:srgbClr>
                </a:solidFill>
              </a:ln>
              <a:solidFill>
                <a:srgbClr val="4472C4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Arial" pitchFamily="34" charset="0"/>
            </a:endParaRPr>
          </a:p>
        </p:txBody>
      </p:sp>
      <p:sp>
        <p:nvSpPr>
          <p:cNvPr id="13" name="사각형: 둥근 모서리 43">
            <a:extLst>
              <a:ext uri="{FF2B5EF4-FFF2-40B4-BE49-F238E27FC236}">
                <a16:creationId xmlns:a16="http://schemas.microsoft.com/office/drawing/2014/main" id="{7D974264-9459-E812-6EA6-54FDD4BB5EF7}"/>
              </a:ext>
            </a:extLst>
          </p:cNvPr>
          <p:cNvSpPr>
            <a:spLocks/>
          </p:cNvSpPr>
          <p:nvPr/>
        </p:nvSpPr>
        <p:spPr>
          <a:xfrm flipH="1">
            <a:off x="6497635" y="4601302"/>
            <a:ext cx="5354426" cy="414085"/>
          </a:xfrm>
          <a:prstGeom prst="roundRect">
            <a:avLst>
              <a:gd name="adj" fmla="val 8215"/>
            </a:avLst>
          </a:prstGeom>
          <a:solidFill>
            <a:schemeClr val="bg1"/>
          </a:solidFill>
        </p:spPr>
        <p:txBody>
          <a:bodyPr wrap="non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solidFill>
                  <a:srgbClr val="4472C4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TAM(</a:t>
            </a:r>
            <a:r>
              <a:rPr lang="ko-KR" altLang="en-US" b="1" spc="-20" dirty="0">
                <a:ln>
                  <a:solidFill>
                    <a:srgbClr val="22449C">
                      <a:alpha val="0"/>
                    </a:srgbClr>
                  </a:solidFill>
                </a:ln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기술수용모델</a:t>
            </a: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solidFill>
                  <a:srgbClr val="4472C4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)</a:t>
            </a:r>
            <a:endParaRPr kumimoji="0" lang="ko-KR" altLang="en-US" b="1" i="0" u="none" strike="noStrike" kern="1200" cap="none" spc="-20" normalizeH="0" baseline="0" noProof="0" dirty="0">
              <a:ln>
                <a:solidFill>
                  <a:srgbClr val="22449C">
                    <a:alpha val="0"/>
                  </a:srgbClr>
                </a:solidFill>
              </a:ln>
              <a:solidFill>
                <a:srgbClr val="4472C4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Arial" pitchFamily="34" charset="0"/>
            </a:endParaRPr>
          </a:p>
        </p:txBody>
      </p:sp>
      <p:sp>
        <p:nvSpPr>
          <p:cNvPr id="15" name="사각형: 둥근 모서리 43">
            <a:extLst>
              <a:ext uri="{FF2B5EF4-FFF2-40B4-BE49-F238E27FC236}">
                <a16:creationId xmlns:a16="http://schemas.microsoft.com/office/drawing/2014/main" id="{C2B53B3C-013A-71E0-606E-BE78EB5B2347}"/>
              </a:ext>
            </a:extLst>
          </p:cNvPr>
          <p:cNvSpPr>
            <a:spLocks/>
          </p:cNvSpPr>
          <p:nvPr/>
        </p:nvSpPr>
        <p:spPr>
          <a:xfrm flipH="1">
            <a:off x="6339919" y="1625600"/>
            <a:ext cx="5648878" cy="573199"/>
          </a:xfrm>
          <a:prstGeom prst="roundRect">
            <a:avLst>
              <a:gd name="adj" fmla="val 8215"/>
            </a:avLst>
          </a:prstGeom>
          <a:solidFill>
            <a:schemeClr val="accent1"/>
          </a:solidFill>
        </p:spPr>
        <p:txBody>
          <a:bodyPr wrap="non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TRAM(</a:t>
            </a:r>
            <a:r>
              <a:rPr kumimoji="0" lang="ko-KR" altLang="en-US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기술준비수용모델</a:t>
            </a: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)</a:t>
            </a:r>
            <a:endParaRPr kumimoji="0" lang="ko-KR" altLang="en-US" b="1" i="0" u="none" strike="noStrike" kern="1200" cap="none" spc="-20" normalizeH="0" baseline="0" noProof="0" dirty="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Arial" pitchFamily="34" charset="0"/>
            </a:endParaRPr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2A9B06AC-DECC-D86B-DA7C-7E847BDE07A4}"/>
              </a:ext>
            </a:extLst>
          </p:cNvPr>
          <p:cNvSpPr/>
          <p:nvPr/>
        </p:nvSpPr>
        <p:spPr>
          <a:xfrm>
            <a:off x="8930806" y="4037057"/>
            <a:ext cx="457200" cy="41408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143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E9D09-269B-4FEE-0485-856CB0A50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B0887A00-0303-94A1-E200-F833B458CDB1}"/>
              </a:ext>
            </a:extLst>
          </p:cNvPr>
          <p:cNvSpPr/>
          <p:nvPr/>
        </p:nvSpPr>
        <p:spPr>
          <a:xfrm>
            <a:off x="339937" y="2316655"/>
            <a:ext cx="5907440" cy="36470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636DC47E-9DE6-02AD-7078-60A2A2A2B296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이론적 배경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C5EC69B-CC8E-D2BA-A5E1-3352A660EB4E}"/>
              </a:ext>
            </a:extLst>
          </p:cNvPr>
          <p:cNvSpPr/>
          <p:nvPr/>
        </p:nvSpPr>
        <p:spPr>
          <a:xfrm>
            <a:off x="539751" y="2392256"/>
            <a:ext cx="5359398" cy="3506894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F98882D-6675-06AF-C40C-BC112F8BF491}"/>
              </a:ext>
            </a:extLst>
          </p:cNvPr>
          <p:cNvSpPr/>
          <p:nvPr/>
        </p:nvSpPr>
        <p:spPr>
          <a:xfrm>
            <a:off x="1046163" y="4785261"/>
            <a:ext cx="1454150" cy="1066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사회적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영향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87D70D7-2E76-9C17-D21A-4D87AEE1932B}"/>
              </a:ext>
            </a:extLst>
          </p:cNvPr>
          <p:cNvSpPr/>
          <p:nvPr/>
        </p:nvSpPr>
        <p:spPr>
          <a:xfrm>
            <a:off x="1046163" y="2456699"/>
            <a:ext cx="1454150" cy="1066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합리성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3A4C8D94-B9B6-5D4E-CBE2-CC99733C0C4F}"/>
              </a:ext>
            </a:extLst>
          </p:cNvPr>
          <p:cNvSpPr/>
          <p:nvPr/>
        </p:nvSpPr>
        <p:spPr>
          <a:xfrm>
            <a:off x="1046163" y="3617805"/>
            <a:ext cx="1454150" cy="1066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적합성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9CE1E130-D30D-D7E8-0C7C-C8144ED3A7A0}"/>
              </a:ext>
            </a:extLst>
          </p:cNvPr>
          <p:cNvSpPr/>
          <p:nvPr/>
        </p:nvSpPr>
        <p:spPr>
          <a:xfrm>
            <a:off x="3979863" y="3617805"/>
            <a:ext cx="1454150" cy="1066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저항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8AF7B55-5442-0E49-CB79-2B5A87CC4059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>
          <a:xfrm>
            <a:off x="2500313" y="2990099"/>
            <a:ext cx="1479550" cy="1161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60C99255-2968-8889-CFAB-5EA7761E8056}"/>
              </a:ext>
            </a:extLst>
          </p:cNvPr>
          <p:cNvCxnSpPr>
            <a:cxnSpLocks/>
            <a:stCxn id="6" idx="6"/>
            <a:endCxn id="8" idx="2"/>
          </p:cNvCxnSpPr>
          <p:nvPr/>
        </p:nvCxnSpPr>
        <p:spPr>
          <a:xfrm>
            <a:off x="2500313" y="4151205"/>
            <a:ext cx="14795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0498938-97FA-4301-4D06-7ED9EF0AA3BD}"/>
              </a:ext>
            </a:extLst>
          </p:cNvPr>
          <p:cNvCxnSpPr>
            <a:cxnSpLocks/>
            <a:stCxn id="4" idx="6"/>
            <a:endCxn id="8" idx="2"/>
          </p:cNvCxnSpPr>
          <p:nvPr/>
        </p:nvCxnSpPr>
        <p:spPr>
          <a:xfrm flipV="1">
            <a:off x="2500313" y="4151205"/>
            <a:ext cx="1479550" cy="1167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사각형: 둥근 모서리 43">
            <a:extLst>
              <a:ext uri="{FF2B5EF4-FFF2-40B4-BE49-F238E27FC236}">
                <a16:creationId xmlns:a16="http://schemas.microsoft.com/office/drawing/2014/main" id="{1444DF9E-B9A0-9E7D-C3AA-B35A9FF977D5}"/>
              </a:ext>
            </a:extLst>
          </p:cNvPr>
          <p:cNvSpPr>
            <a:spLocks/>
          </p:cNvSpPr>
          <p:nvPr/>
        </p:nvSpPr>
        <p:spPr>
          <a:xfrm flipH="1">
            <a:off x="339934" y="1625600"/>
            <a:ext cx="5907439" cy="573199"/>
          </a:xfrm>
          <a:prstGeom prst="roundRect">
            <a:avLst>
              <a:gd name="adj" fmla="val 8215"/>
            </a:avLst>
          </a:prstGeom>
          <a:solidFill>
            <a:srgbClr val="6746D5"/>
          </a:solidFill>
        </p:spPr>
        <p:txBody>
          <a:bodyPr wrap="non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저항요인</a:t>
            </a:r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A0A871B8-0BCA-0F3A-5D7E-FCF39256F7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828674"/>
              </p:ext>
            </p:extLst>
          </p:nvPr>
        </p:nvGraphicFramePr>
        <p:xfrm>
          <a:off x="6497635" y="2316656"/>
          <a:ext cx="5354427" cy="364708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396756">
                  <a:extLst>
                    <a:ext uri="{9D8B030D-6E8A-4147-A177-3AD203B41FA5}">
                      <a16:colId xmlns:a16="http://schemas.microsoft.com/office/drawing/2014/main" val="627533482"/>
                    </a:ext>
                  </a:extLst>
                </a:gridCol>
                <a:gridCol w="3957671">
                  <a:extLst>
                    <a:ext uri="{9D8B030D-6E8A-4147-A177-3AD203B41FA5}">
                      <a16:colId xmlns:a16="http://schemas.microsoft.com/office/drawing/2014/main" val="3593115890"/>
                    </a:ext>
                  </a:extLst>
                </a:gridCol>
              </a:tblGrid>
              <a:tr h="4264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5951988"/>
                  </a:ext>
                </a:extLst>
              </a:tr>
              <a:tr h="1201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비용의</a:t>
                      </a:r>
                      <a:endParaRPr lang="en-US" altLang="ko-KR" sz="1400" kern="1200" spc="-50" baseline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합리성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비용은 제품 선택과 구매결과로 생기는 인지부조화 관점에서 소비자의 구매의도가 촉발되는 요인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6346812"/>
                  </a:ext>
                </a:extLst>
              </a:tr>
              <a:tr h="10883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적합성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혁신기술이 잠재적 수용자가 가지고 있는 과거의 경험</a:t>
                      </a:r>
                      <a:r>
                        <a:rPr lang="en-US" altLang="ko-KR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필요에 부합하는 것으로 인지되는 정도</a:t>
                      </a:r>
                      <a:r>
                        <a:rPr lang="en-US" altLang="ko-KR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기존의 가치관을 의미</a:t>
                      </a:r>
                      <a:endParaRPr lang="ko-KR" altLang="en-US" sz="1400" kern="1200" spc="-50" baseline="0" dirty="0">
                        <a:solidFill>
                          <a:srgbClr val="4472C4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3923813"/>
                  </a:ext>
                </a:extLst>
              </a:tr>
              <a:tr h="9304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사회적 영향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사회적 관계 속에서 상호간 행동에 의해 주고받는 영향의 정도를 의미</a:t>
                      </a:r>
                      <a:endParaRPr lang="ko-KR" altLang="en-US" sz="1400" kern="1200" spc="-50" baseline="0" dirty="0">
                        <a:solidFill>
                          <a:srgbClr val="4472C4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2245857"/>
                  </a:ext>
                </a:extLst>
              </a:tr>
            </a:tbl>
          </a:graphicData>
        </a:graphic>
      </p:graphicFrame>
      <p:sp>
        <p:nvSpPr>
          <p:cNvPr id="27" name="내용 개체 틀 1">
            <a:extLst>
              <a:ext uri="{FF2B5EF4-FFF2-40B4-BE49-F238E27FC236}">
                <a16:creationId xmlns:a16="http://schemas.microsoft.com/office/drawing/2014/main" id="{B2AD94C0-2296-7C35-B672-7AC207D480FE}"/>
              </a:ext>
            </a:extLst>
          </p:cNvPr>
          <p:cNvSpPr txBox="1">
            <a:spLocks/>
          </p:cNvSpPr>
          <p:nvPr/>
        </p:nvSpPr>
        <p:spPr>
          <a:xfrm>
            <a:off x="6459537" y="1784714"/>
            <a:ext cx="5472113" cy="33240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ko-KR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108000" lvl="7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9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9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lvl="7" algn="just">
              <a:defRPr/>
            </a:pPr>
            <a:r>
              <a:rPr lang="ko-KR" altLang="en-US" sz="1600" b="1" dirty="0"/>
              <a:t>소비자 저항에 영향을 미치는 외부변수</a:t>
            </a:r>
          </a:p>
        </p:txBody>
      </p:sp>
      <p:sp>
        <p:nvSpPr>
          <p:cNvPr id="30" name="내용 개체 틀 1">
            <a:extLst>
              <a:ext uri="{FF2B5EF4-FFF2-40B4-BE49-F238E27FC236}">
                <a16:creationId xmlns:a16="http://schemas.microsoft.com/office/drawing/2014/main" id="{F9551C10-06D6-7E42-3FB1-C4A48267773B}"/>
              </a:ext>
            </a:extLst>
          </p:cNvPr>
          <p:cNvSpPr txBox="1">
            <a:spLocks/>
          </p:cNvSpPr>
          <p:nvPr/>
        </p:nvSpPr>
        <p:spPr>
          <a:xfrm>
            <a:off x="644700" y="932889"/>
            <a:ext cx="11292081" cy="61966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ko-KR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3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108000" lvl="7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9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9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/>
            <a:r>
              <a:rPr lang="en-US" altLang="ko-KR" sz="1600" dirty="0">
                <a:latin typeface="+mn-ea"/>
              </a:rPr>
              <a:t>“TRAM</a:t>
            </a:r>
            <a:r>
              <a:rPr lang="ko-KR" altLang="en-US" sz="1600" dirty="0">
                <a:latin typeface="+mn-ea"/>
              </a:rPr>
              <a:t>모형의 혁신제품이나 기술이 소비자에게 제공하는 변화와 불확실성에 대한 저항을 제대로 설명해 주지 못하는 한계를 극복하기 위해 </a:t>
            </a:r>
            <a:r>
              <a:rPr lang="en-US" altLang="ko-KR" sz="1600" dirty="0">
                <a:solidFill>
                  <a:srgbClr val="4472C4"/>
                </a:solidFill>
                <a:latin typeface="+mn-ea"/>
              </a:rPr>
              <a:t>TRAM</a:t>
            </a:r>
            <a:r>
              <a:rPr lang="ko-KR" altLang="en-US" sz="1600" dirty="0">
                <a:solidFill>
                  <a:srgbClr val="4472C4"/>
                </a:solidFill>
                <a:latin typeface="+mn-ea"/>
              </a:rPr>
              <a:t>에 소비자 심리적 저항을 포함</a:t>
            </a:r>
            <a:r>
              <a:rPr lang="ko-KR" altLang="en-US" sz="1600" dirty="0">
                <a:latin typeface="+mn-ea"/>
              </a:rPr>
              <a:t>시켜 실질적인 소비자 성향 분석을 구체화</a:t>
            </a:r>
            <a:r>
              <a:rPr lang="en-US" altLang="ko-KR" sz="1600" dirty="0">
                <a:latin typeface="+mn-ea"/>
              </a:rPr>
              <a:t>“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868024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D405EB-E9DF-8179-C799-A9A9B664A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941BFA09-B859-F300-3598-23A28D8C7452}"/>
              </a:ext>
            </a:extLst>
          </p:cNvPr>
          <p:cNvSpPr txBox="1"/>
          <p:nvPr/>
        </p:nvSpPr>
        <p:spPr>
          <a:xfrm>
            <a:off x="0" y="1680729"/>
            <a:ext cx="5278170" cy="68897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05000"/>
              </a:lnSpc>
              <a:defRPr/>
            </a:pPr>
            <a:r>
              <a:rPr lang="en-US" altLang="ko-KR" sz="400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400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연구방법</a:t>
            </a:r>
            <a:endParaRPr lang="ko-KR" altLang="en-US" sz="4000" dirty="0">
              <a:gradFill>
                <a:gsLst>
                  <a:gs pos="49000">
                    <a:srgbClr val="4E4EF4"/>
                  </a:gs>
                  <a:gs pos="0">
                    <a:srgbClr val="389EFA"/>
                  </a:gs>
                  <a:gs pos="100000">
                    <a:srgbClr val="A36EF2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6448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91F30-512C-FC34-610A-94B418E707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DFF57564-406E-4D91-4A9B-E12A7C9CD87F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연구방법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1FBF751-3602-D2BF-5C8D-C7871D1AAD0F}"/>
              </a:ext>
            </a:extLst>
          </p:cNvPr>
          <p:cNvGrpSpPr/>
          <p:nvPr/>
        </p:nvGrpSpPr>
        <p:grpSpPr>
          <a:xfrm>
            <a:off x="339935" y="1808163"/>
            <a:ext cx="5907439" cy="4825377"/>
            <a:chOff x="339937" y="1305399"/>
            <a:chExt cx="6588637" cy="4825377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A937E0A-A7FD-168E-DF82-7166E5F32C94}"/>
                </a:ext>
              </a:extLst>
            </p:cNvPr>
            <p:cNvSpPr/>
            <p:nvPr/>
          </p:nvSpPr>
          <p:spPr>
            <a:xfrm>
              <a:off x="339937" y="1305399"/>
              <a:ext cx="6588637" cy="48253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4472C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D196A68-2311-37D8-1996-3CBA254E0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8678" y="1480442"/>
              <a:ext cx="6308747" cy="4476045"/>
            </a:xfrm>
            <a:prstGeom prst="rect">
              <a:avLst/>
            </a:prstGeom>
          </p:spPr>
        </p:pic>
      </p:grpSp>
      <p:sp>
        <p:nvSpPr>
          <p:cNvPr id="12" name="사각형: 둥근 모서리 43">
            <a:extLst>
              <a:ext uri="{FF2B5EF4-FFF2-40B4-BE49-F238E27FC236}">
                <a16:creationId xmlns:a16="http://schemas.microsoft.com/office/drawing/2014/main" id="{ABE27687-2E63-62F0-EABA-C82C7924F174}"/>
              </a:ext>
            </a:extLst>
          </p:cNvPr>
          <p:cNvSpPr>
            <a:spLocks/>
          </p:cNvSpPr>
          <p:nvPr/>
        </p:nvSpPr>
        <p:spPr>
          <a:xfrm flipH="1">
            <a:off x="339935" y="1283064"/>
            <a:ext cx="5907439" cy="414085"/>
          </a:xfrm>
          <a:prstGeom prst="roundRect">
            <a:avLst>
              <a:gd name="adj" fmla="val 8215"/>
            </a:avLst>
          </a:prstGeom>
          <a:solidFill>
            <a:srgbClr val="6746D5"/>
          </a:solidFill>
        </p:spPr>
        <p:txBody>
          <a:bodyPr wrap="non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Technology Readiness Index (TRI, </a:t>
            </a:r>
            <a:r>
              <a:rPr lang="ko-KR" altLang="en-US" b="1" spc="-2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기술준비도</a:t>
            </a: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)</a:t>
            </a:r>
            <a:endParaRPr kumimoji="0" lang="ko-KR" altLang="en-US" b="1" i="0" u="none" strike="noStrike" kern="1200" cap="none" spc="-20" normalizeH="0" baseline="0" noProof="0" dirty="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Arial" pitchFamily="34" charset="0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D80F47B-E0C7-2B58-86FE-2600957352D4}"/>
              </a:ext>
            </a:extLst>
          </p:cNvPr>
          <p:cNvGrpSpPr/>
          <p:nvPr/>
        </p:nvGrpSpPr>
        <p:grpSpPr>
          <a:xfrm>
            <a:off x="6245216" y="1161877"/>
            <a:ext cx="5907438" cy="5490713"/>
            <a:chOff x="5276349" y="985149"/>
            <a:chExt cx="5484911" cy="5490713"/>
          </a:xfrm>
        </p:grpSpPr>
        <p:sp>
          <p:nvSpPr>
            <p:cNvPr id="21" name="사각형: 둥근 모서리 127">
              <a:extLst>
                <a:ext uri="{FF2B5EF4-FFF2-40B4-BE49-F238E27FC236}">
                  <a16:creationId xmlns:a16="http://schemas.microsoft.com/office/drawing/2014/main" id="{45ADE0CC-BD89-2326-9C12-AC038CB23BE3}"/>
                </a:ext>
              </a:extLst>
            </p:cNvPr>
            <p:cNvSpPr/>
            <p:nvPr/>
          </p:nvSpPr>
          <p:spPr>
            <a:xfrm>
              <a:off x="5276349" y="985149"/>
              <a:ext cx="5484911" cy="5490713"/>
            </a:xfrm>
            <a:prstGeom prst="roundRect">
              <a:avLst>
                <a:gd name="adj" fmla="val 1521"/>
              </a:avLst>
            </a:prstGeom>
            <a:solidFill>
              <a:schemeClr val="bg1"/>
            </a:solidFill>
            <a:ln w="3175">
              <a:solidFill>
                <a:srgbClr val="BDC3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22" name="사각형: 둥근 모서리 43">
              <a:extLst>
                <a:ext uri="{FF2B5EF4-FFF2-40B4-BE49-F238E27FC236}">
                  <a16:creationId xmlns:a16="http://schemas.microsoft.com/office/drawing/2014/main" id="{1956A87F-46C7-08D0-CA70-BECD54B37C69}"/>
                </a:ext>
              </a:extLst>
            </p:cNvPr>
            <p:cNvSpPr>
              <a:spLocks/>
            </p:cNvSpPr>
            <p:nvPr/>
          </p:nvSpPr>
          <p:spPr>
            <a:xfrm flipH="1">
              <a:off x="5388478" y="1091859"/>
              <a:ext cx="5245057" cy="440384"/>
            </a:xfrm>
            <a:prstGeom prst="roundRect">
              <a:avLst>
                <a:gd name="adj" fmla="val 8215"/>
              </a:avLst>
            </a:prstGeom>
            <a:solidFill>
              <a:srgbClr val="232E81"/>
            </a:solidFill>
          </p:spPr>
          <p:txBody>
            <a:bodyPr wrap="non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1" i="0" u="none" strike="noStrike" kern="1200" cap="none" spc="-20" normalizeH="0" baseline="0" dirty="0">
                  <a:ln>
                    <a:solidFill>
                      <a:srgbClr val="22449C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itchFamily="34" charset="0"/>
                </a:rPr>
                <a:t>TRAM </a:t>
              </a:r>
              <a:r>
                <a:rPr kumimoji="0" lang="ko-KR" altLang="en-US" b="1" i="0" u="none" strike="noStrike" kern="1200" cap="none" spc="-20" normalizeH="0" baseline="0" dirty="0">
                  <a:ln>
                    <a:solidFill>
                      <a:srgbClr val="22449C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itchFamily="34" charset="0"/>
                </a:rPr>
                <a:t>기반 음성인식 인공지능 연구의 목적</a:t>
              </a:r>
              <a:endParaRPr kumimoji="0" lang="ko-KR" altLang="en-US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23" name="사각형: 둥근 모서리 131">
              <a:extLst>
                <a:ext uri="{FF2B5EF4-FFF2-40B4-BE49-F238E27FC236}">
                  <a16:creationId xmlns:a16="http://schemas.microsoft.com/office/drawing/2014/main" id="{FB142B2B-2C7E-8DF6-13DC-930B055EB2F6}"/>
                </a:ext>
              </a:extLst>
            </p:cNvPr>
            <p:cNvSpPr>
              <a:spLocks/>
            </p:cNvSpPr>
            <p:nvPr/>
          </p:nvSpPr>
          <p:spPr>
            <a:xfrm>
              <a:off x="5388479" y="1653745"/>
              <a:ext cx="5237213" cy="4762017"/>
            </a:xfrm>
            <a:prstGeom prst="roundRect">
              <a:avLst>
                <a:gd name="adj" fmla="val 9892"/>
              </a:avLst>
            </a:prstGeom>
            <a:solidFill>
              <a:srgbClr val="E5EA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R="0" lvl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에 대한 소비자의 행동의 분석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을 위해서 소비자의 태도에 따른 기술수용 준비와 수용정도를 예측하고 설명하는 모형</a:t>
              </a:r>
              <a:r>
                <a:rPr lang="en-US" altLang="ko-KR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(TRAM)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과 혁신기술이나 신제품 도입의 실패원인인 저항을 통합하여 모델을 개발</a:t>
              </a:r>
              <a:endParaRPr lang="en-US" altLang="ko-KR" sz="1600" spc="-150" dirty="0">
                <a:ln>
                  <a:solidFill>
                    <a:srgbClr val="8892AA">
                      <a:alpha val="0"/>
                    </a:srgbClr>
                  </a:solidFill>
                </a:ln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3218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438B11-CF53-C4A2-175B-43B45708FA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84BA8432-E928-EF2D-91F6-FFA53576AC4E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연구방법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47C5CFDF-A652-B22D-3410-FD974D4D665F}"/>
              </a:ext>
            </a:extLst>
          </p:cNvPr>
          <p:cNvSpPr/>
          <p:nvPr/>
        </p:nvSpPr>
        <p:spPr>
          <a:xfrm>
            <a:off x="5712431" y="1479416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E4CBCA9-B84B-6C07-9A6F-373AC98C3A82}"/>
              </a:ext>
            </a:extLst>
          </p:cNvPr>
          <p:cNvGrpSpPr/>
          <p:nvPr/>
        </p:nvGrpSpPr>
        <p:grpSpPr>
          <a:xfrm>
            <a:off x="6465298" y="1095829"/>
            <a:ext cx="5316307" cy="1600936"/>
            <a:chOff x="4688596" y="884554"/>
            <a:chExt cx="7093010" cy="182029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83BA7C-983E-7120-FB84-A4C35867A8F0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비용의 합리성은 음성인식 인공지능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소비자 저항에 부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sz="16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3D59EC9-C27B-B359-624E-14AAF5D02CF5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H1a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BD24614-7F97-471A-EE97-8D68BF5225CC}"/>
              </a:ext>
            </a:extLst>
          </p:cNvPr>
          <p:cNvGrpSpPr/>
          <p:nvPr/>
        </p:nvGrpSpPr>
        <p:grpSpPr>
          <a:xfrm>
            <a:off x="6457308" y="3102787"/>
            <a:ext cx="5316307" cy="1600936"/>
            <a:chOff x="4688596" y="884554"/>
            <a:chExt cx="7093010" cy="1820290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6BD0630-1249-F982-A1C9-9C3E5311CEDB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적합성은 음성인식 인공지능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소비자저항에 부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sz="16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2D7239A-8D30-5F8A-3F39-92BC94CBF24B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H1b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D10AEB3-7243-0137-0E99-E743CE7B20B3}"/>
              </a:ext>
            </a:extLst>
          </p:cNvPr>
          <p:cNvGrpSpPr/>
          <p:nvPr/>
        </p:nvGrpSpPr>
        <p:grpSpPr>
          <a:xfrm>
            <a:off x="6449318" y="5047009"/>
            <a:ext cx="5316307" cy="1600936"/>
            <a:chOff x="4688596" y="884554"/>
            <a:chExt cx="7093010" cy="182029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4B64E65-0906-AA0A-FC95-0C0B3A13453D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사회적 영향은 음성인식 인공지능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소비자저항에 부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sz="16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8B58E81-CF59-A7C0-7BA5-ABF8218E3DC4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H1c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98E4834-75D6-D9FD-5FD7-E75C6502F2FB}"/>
              </a:ext>
            </a:extLst>
          </p:cNvPr>
          <p:cNvGrpSpPr/>
          <p:nvPr/>
        </p:nvGrpSpPr>
        <p:grpSpPr>
          <a:xfrm>
            <a:off x="434768" y="1095829"/>
            <a:ext cx="5191857" cy="1600934"/>
            <a:chOff x="434768" y="884553"/>
            <a:chExt cx="5191857" cy="1820289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6894BC85-56A4-28BC-4784-25D2149F983F}"/>
                </a:ext>
              </a:extLst>
            </p:cNvPr>
            <p:cNvSpPr/>
            <p:nvPr/>
          </p:nvSpPr>
          <p:spPr>
            <a:xfrm>
              <a:off x="436178" y="884553"/>
              <a:ext cx="5190447" cy="182028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비용의 합리성이 떨어지게 되면 제품 선택에 부정적인 영향을 주게 되며 사용을 꺼리게 되는 소비자 저항에 직면하게 될 수 있음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F58D6C3-9204-C226-BCE0-4FAE8DA1A704}"/>
                </a:ext>
              </a:extLst>
            </p:cNvPr>
            <p:cNvSpPr txBox="1"/>
            <p:nvPr/>
          </p:nvSpPr>
          <p:spPr>
            <a:xfrm>
              <a:off x="434768" y="884554"/>
              <a:ext cx="5191857" cy="419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H1a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849D2EB9-5546-9257-3D09-E87B1A5D2BA0}"/>
              </a:ext>
            </a:extLst>
          </p:cNvPr>
          <p:cNvGrpSpPr/>
          <p:nvPr/>
        </p:nvGrpSpPr>
        <p:grpSpPr>
          <a:xfrm>
            <a:off x="418385" y="3102788"/>
            <a:ext cx="5191857" cy="1600934"/>
            <a:chOff x="434768" y="884553"/>
            <a:chExt cx="5191857" cy="1820289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2594E43-93F6-06AC-1D93-B006D9DBE023}"/>
                </a:ext>
              </a:extLst>
            </p:cNvPr>
            <p:cNvSpPr/>
            <p:nvPr/>
          </p:nvSpPr>
          <p:spPr>
            <a:xfrm>
              <a:off x="436178" y="884553"/>
              <a:ext cx="5190447" cy="182028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기존 제품과 비교해서 사용방법이 전혀 다르거나 수용자의 생활패턴에 부합되지 않으면 해당 제품이나 혁신기술에 수용자들의 저항감을 불러일으키게 될 것이다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sz="16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FA0B659-135A-0490-4910-FD1CBF81C46B}"/>
                </a:ext>
              </a:extLst>
            </p:cNvPr>
            <p:cNvSpPr txBox="1"/>
            <p:nvPr/>
          </p:nvSpPr>
          <p:spPr>
            <a:xfrm>
              <a:off x="434768" y="884554"/>
              <a:ext cx="5191857" cy="419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H1b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9767134-BA5B-F6BF-0184-40897E139650}"/>
              </a:ext>
            </a:extLst>
          </p:cNvPr>
          <p:cNvGrpSpPr/>
          <p:nvPr/>
        </p:nvGrpSpPr>
        <p:grpSpPr>
          <a:xfrm>
            <a:off x="423863" y="5047010"/>
            <a:ext cx="5191857" cy="1600934"/>
            <a:chOff x="434768" y="884553"/>
            <a:chExt cx="5191857" cy="182028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F8466135-5B30-748E-CE18-BD87FD163F11}"/>
                </a:ext>
              </a:extLst>
            </p:cNvPr>
            <p:cNvSpPr/>
            <p:nvPr/>
          </p:nvSpPr>
          <p:spPr>
            <a:xfrm>
              <a:off x="436178" y="884553"/>
              <a:ext cx="5190447" cy="182028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구매 사용에 있어 주위 사람들의 의견인 권면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사용 후기 등이 제품 구매 사용에 영향을 미친다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sz="16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F9627D7-0818-1013-2456-2D6C21C27512}"/>
                </a:ext>
              </a:extLst>
            </p:cNvPr>
            <p:cNvSpPr txBox="1"/>
            <p:nvPr/>
          </p:nvSpPr>
          <p:spPr>
            <a:xfrm>
              <a:off x="434768" y="884554"/>
              <a:ext cx="5191857" cy="419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H1c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FDC2630E-28D6-5FA8-86C4-5D96F41FB3D4}"/>
              </a:ext>
            </a:extLst>
          </p:cNvPr>
          <p:cNvSpPr/>
          <p:nvPr/>
        </p:nvSpPr>
        <p:spPr>
          <a:xfrm>
            <a:off x="5661336" y="3577217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3E5EEBB1-3762-851C-58AD-85C5050A644D}"/>
              </a:ext>
            </a:extLst>
          </p:cNvPr>
          <p:cNvSpPr/>
          <p:nvPr/>
        </p:nvSpPr>
        <p:spPr>
          <a:xfrm>
            <a:off x="5662525" y="5447858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494B741-B59A-17CB-F2FC-DAE4933577B2}"/>
              </a:ext>
            </a:extLst>
          </p:cNvPr>
          <p:cNvSpPr txBox="1"/>
          <p:nvPr/>
        </p:nvSpPr>
        <p:spPr>
          <a:xfrm>
            <a:off x="0" y="69273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4472C4"/>
                </a:solidFill>
              </a:rPr>
              <a:t>저항 요인</a:t>
            </a:r>
          </a:p>
        </p:txBody>
      </p:sp>
    </p:spTree>
    <p:extLst>
      <p:ext uri="{BB962C8B-B14F-4D97-AF65-F5344CB8AC3E}">
        <p14:creationId xmlns:p14="http://schemas.microsoft.com/office/powerpoint/2010/main" val="1626504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13E0F-CB75-4068-A3D3-0995F8BF7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1486B97E-7A94-4261-8FD6-9BF0AC32B33E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연구방법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9111F6FE-142A-98AF-01DC-1353D9A526E0}"/>
              </a:ext>
            </a:extLst>
          </p:cNvPr>
          <p:cNvSpPr/>
          <p:nvPr/>
        </p:nvSpPr>
        <p:spPr>
          <a:xfrm>
            <a:off x="5712431" y="1827761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691A3BF-6833-5DBA-BECC-C1585E342F2A}"/>
              </a:ext>
            </a:extLst>
          </p:cNvPr>
          <p:cNvGrpSpPr/>
          <p:nvPr/>
        </p:nvGrpSpPr>
        <p:grpSpPr>
          <a:xfrm>
            <a:off x="6465298" y="1334497"/>
            <a:ext cx="5316307" cy="1820290"/>
            <a:chOff x="4688596" y="884554"/>
            <a:chExt cx="7093010" cy="182029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0FE93EB-7957-8C51-1A34-D2DABE2B3472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소비자 저항은 음성인식 인공지능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지각된 유용성에 부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sz="16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F26975D-0BE7-2DFF-5E66-555DA7694983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H2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326FB13-D0CE-6BEF-0E1D-FC03B2CADE73}"/>
              </a:ext>
            </a:extLst>
          </p:cNvPr>
          <p:cNvGrpSpPr/>
          <p:nvPr/>
        </p:nvGrpSpPr>
        <p:grpSpPr>
          <a:xfrm>
            <a:off x="6457308" y="3341455"/>
            <a:ext cx="5316307" cy="1820290"/>
            <a:chOff x="4688596" y="884554"/>
            <a:chExt cx="7093010" cy="1820290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40538F3-8F03-F037-9686-A194BBA06CD5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소비자저항은  음성인식 인공지능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사용의도에 정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sz="16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664E39-448A-0AB9-BE18-7922564E1FCE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H3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75C622F-E6B7-A914-E202-E9450A9A9B7C}"/>
              </a:ext>
            </a:extLst>
          </p:cNvPr>
          <p:cNvGrpSpPr/>
          <p:nvPr/>
        </p:nvGrpSpPr>
        <p:grpSpPr>
          <a:xfrm>
            <a:off x="434768" y="1334496"/>
            <a:ext cx="5191857" cy="1820289"/>
            <a:chOff x="434768" y="884553"/>
            <a:chExt cx="5191857" cy="1820289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B6400BED-B5B5-BB25-6926-032D15B39366}"/>
                </a:ext>
              </a:extLst>
            </p:cNvPr>
            <p:cNvSpPr/>
            <p:nvPr/>
          </p:nvSpPr>
          <p:spPr>
            <a:xfrm>
              <a:off x="436178" y="884553"/>
              <a:ext cx="5190447" cy="182028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비용의 합리성이 떨어지게 되면 제품 선택에 부정적인 영향을 주게 되며 사용을 꺼리게 되는 소비자 저항에 직면하게 될 수 있음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79D62B9-CFBC-E11A-D453-A8F66889A174}"/>
                </a:ext>
              </a:extLst>
            </p:cNvPr>
            <p:cNvSpPr txBox="1"/>
            <p:nvPr/>
          </p:nvSpPr>
          <p:spPr>
            <a:xfrm>
              <a:off x="434768" y="884554"/>
              <a:ext cx="5191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H2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FD76E23-8934-743C-3AF2-3D8C29B90DD0}"/>
              </a:ext>
            </a:extLst>
          </p:cNvPr>
          <p:cNvGrpSpPr/>
          <p:nvPr/>
        </p:nvGrpSpPr>
        <p:grpSpPr>
          <a:xfrm>
            <a:off x="418385" y="3341455"/>
            <a:ext cx="5191857" cy="1820289"/>
            <a:chOff x="434768" y="884553"/>
            <a:chExt cx="5191857" cy="1820289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3EE77C00-C8F4-E296-CEDA-DE26983CBBC4}"/>
                </a:ext>
              </a:extLst>
            </p:cNvPr>
            <p:cNvSpPr/>
            <p:nvPr/>
          </p:nvSpPr>
          <p:spPr>
            <a:xfrm>
              <a:off x="436178" y="884553"/>
              <a:ext cx="5190447" cy="182028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기존 제품과 비교해서 사용방법이 전혀 다르거나 수용자의 생활패턴에 부합되지 않으면 해당 제품이나 혁신기술에 수용자들의 저항감을 불러일으키게 될 것이다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sz="16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98A80A2-0715-8B95-9906-CEDA8E637D25}"/>
                </a:ext>
              </a:extLst>
            </p:cNvPr>
            <p:cNvSpPr txBox="1"/>
            <p:nvPr/>
          </p:nvSpPr>
          <p:spPr>
            <a:xfrm>
              <a:off x="434768" y="884554"/>
              <a:ext cx="5191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H3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85386D34-1AE3-A301-65C9-F630E4E7E711}"/>
              </a:ext>
            </a:extLst>
          </p:cNvPr>
          <p:cNvSpPr/>
          <p:nvPr/>
        </p:nvSpPr>
        <p:spPr>
          <a:xfrm>
            <a:off x="5661336" y="3925562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22B798-F7C2-ADAF-47E8-B032B1F5FE98}"/>
              </a:ext>
            </a:extLst>
          </p:cNvPr>
          <p:cNvSpPr txBox="1"/>
          <p:nvPr/>
        </p:nvSpPr>
        <p:spPr>
          <a:xfrm>
            <a:off x="0" y="903197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4472C4"/>
                </a:solidFill>
              </a:rPr>
              <a:t>소비자 저항과 </a:t>
            </a:r>
            <a:r>
              <a:rPr lang="en-US" altLang="ko-KR" b="1" dirty="0">
                <a:solidFill>
                  <a:srgbClr val="4472C4"/>
                </a:solidFill>
              </a:rPr>
              <a:t>TAM</a:t>
            </a:r>
            <a:r>
              <a:rPr lang="ko-KR" altLang="en-US" b="1" dirty="0">
                <a:solidFill>
                  <a:srgbClr val="4472C4"/>
                </a:solidFill>
              </a:rPr>
              <a:t>과의 관계</a:t>
            </a:r>
          </a:p>
        </p:txBody>
      </p:sp>
    </p:spTree>
    <p:extLst>
      <p:ext uri="{BB962C8B-B14F-4D97-AF65-F5344CB8AC3E}">
        <p14:creationId xmlns:p14="http://schemas.microsoft.com/office/powerpoint/2010/main" val="4280806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8A974-17D1-5FE4-3C4E-64EFC3AF1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23F88B52-AE55-E9FB-53A6-77DAA13591A9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연구방법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62779A2B-F5C5-2ED3-BBC1-DB51C002769C}"/>
              </a:ext>
            </a:extLst>
          </p:cNvPr>
          <p:cNvSpPr/>
          <p:nvPr/>
        </p:nvSpPr>
        <p:spPr>
          <a:xfrm>
            <a:off x="5712431" y="1348790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B77BF7E-DABC-43B1-4CEC-3517EBC08BFE}"/>
              </a:ext>
            </a:extLst>
          </p:cNvPr>
          <p:cNvGrpSpPr/>
          <p:nvPr/>
        </p:nvGrpSpPr>
        <p:grpSpPr>
          <a:xfrm>
            <a:off x="6465298" y="1088523"/>
            <a:ext cx="5316307" cy="1354296"/>
            <a:chOff x="4688596" y="884554"/>
            <a:chExt cx="7093010" cy="182029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3279FBF-EAD2-6023-061C-8C8095D60943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endPara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defRPr/>
              </a:pP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TRI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활성요인은 지각된 유용성에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>
                <a:defRPr/>
              </a:pPr>
              <a:r>
                <a:rPr lang="en-US" altLang="ko-KR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H4a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: </a:t>
              </a:r>
              <a:r>
                <a:rPr lang="ko-KR" altLang="en-US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낙관성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↔ 지각된 유용성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(+), </a:t>
              </a:r>
              <a:r>
                <a:rPr lang="en-US" altLang="ko-KR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H4b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: </a:t>
              </a:r>
              <a:r>
                <a:rPr lang="ko-KR" altLang="en-US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혁신성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↔ 지각된 유용성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4852DE5-A825-744E-A3EA-CA2535812460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496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H4</a:t>
              </a:r>
              <a:r>
                <a:rPr lang="en-US" altLang="ko-KR" b="1" dirty="0">
                  <a:solidFill>
                    <a:srgbClr val="4472C4"/>
                  </a:solidFill>
                </a:rPr>
                <a:t>: </a:t>
              </a:r>
              <a:r>
                <a:rPr lang="en-US" altLang="ko-KR" b="1" dirty="0" err="1">
                  <a:solidFill>
                    <a:srgbClr val="4472C4"/>
                  </a:solidFill>
                </a:rPr>
                <a:t>H4a</a:t>
              </a:r>
              <a:r>
                <a:rPr lang="en-US" altLang="ko-KR" b="1" dirty="0">
                  <a:solidFill>
                    <a:srgbClr val="4472C4"/>
                  </a:solidFill>
                </a:rPr>
                <a:t>,</a:t>
              </a:r>
              <a:r>
                <a:rPr lang="ko-KR" altLang="en-US" b="1" dirty="0">
                  <a:solidFill>
                    <a:srgbClr val="4472C4"/>
                  </a:solidFill>
                </a:rPr>
                <a:t> </a:t>
              </a:r>
              <a:r>
                <a:rPr lang="en-US" altLang="ko-KR" b="1" dirty="0" err="1">
                  <a:solidFill>
                    <a:srgbClr val="4472C4"/>
                  </a:solidFill>
                </a:rPr>
                <a:t>H4b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3DB1966-EBD7-2EFA-EE00-78067B75C5CD}"/>
              </a:ext>
            </a:extLst>
          </p:cNvPr>
          <p:cNvGrpSpPr/>
          <p:nvPr/>
        </p:nvGrpSpPr>
        <p:grpSpPr>
          <a:xfrm>
            <a:off x="6457308" y="2507659"/>
            <a:ext cx="5316307" cy="1354296"/>
            <a:chOff x="4688596" y="884554"/>
            <a:chExt cx="7093010" cy="1820290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7CBEC27-1698-8C37-181C-3B3F0AEB7DA2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endPara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defRPr/>
              </a:pP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TRI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저해요인은 지각된 유용성에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>
                <a:defRPr/>
              </a:pPr>
              <a:r>
                <a:rPr lang="en-US" altLang="ko-KR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H5a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: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불편함 ↔ 지각된 유용성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(-), </a:t>
              </a:r>
              <a:r>
                <a:rPr lang="en-US" altLang="ko-KR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H5b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: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불편감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↔ 지각된 유용성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endPara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618B347-B565-57EA-448F-008A83B76C6C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496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H5</a:t>
              </a:r>
              <a:r>
                <a:rPr lang="en-US" altLang="ko-KR" b="1" dirty="0">
                  <a:solidFill>
                    <a:srgbClr val="4472C4"/>
                  </a:solidFill>
                </a:rPr>
                <a:t>: </a:t>
              </a:r>
              <a:r>
                <a:rPr lang="en-US" altLang="ko-KR" b="1" dirty="0" err="1">
                  <a:solidFill>
                    <a:srgbClr val="4472C4"/>
                  </a:solidFill>
                </a:rPr>
                <a:t>H5a</a:t>
              </a:r>
              <a:r>
                <a:rPr lang="en-US" altLang="ko-KR" b="1" dirty="0">
                  <a:solidFill>
                    <a:srgbClr val="4472C4"/>
                  </a:solidFill>
                </a:rPr>
                <a:t>, </a:t>
              </a:r>
              <a:r>
                <a:rPr lang="en-US" altLang="ko-KR" b="1" dirty="0" err="1">
                  <a:solidFill>
                    <a:srgbClr val="4472C4"/>
                  </a:solidFill>
                </a:rPr>
                <a:t>H5b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74B20FC-0B15-7D88-1DA5-04402DDDC719}"/>
              </a:ext>
            </a:extLst>
          </p:cNvPr>
          <p:cNvGrpSpPr/>
          <p:nvPr/>
        </p:nvGrpSpPr>
        <p:grpSpPr>
          <a:xfrm>
            <a:off x="6449318" y="3936621"/>
            <a:ext cx="5316307" cy="1354296"/>
            <a:chOff x="4688596" y="884554"/>
            <a:chExt cx="7093010" cy="182029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6AD8F16-8493-C54B-AC40-5A24D8EBE615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endPara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defRPr/>
              </a:pP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TRI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활성요인은 지각된 사용용이성에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>
                <a:defRPr/>
              </a:pPr>
              <a:r>
                <a:rPr lang="en-US" altLang="ko-KR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H6a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: </a:t>
              </a:r>
              <a:r>
                <a:rPr lang="ko-KR" altLang="en-US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낙관성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↔ 지각된 사용용이성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</a:p>
            <a:p>
              <a:pPr>
                <a:defRPr/>
              </a:pPr>
              <a:r>
                <a:rPr lang="en-US" altLang="ko-KR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H6b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: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혁신성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↔ 지각된 사용용이성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endPara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FDA44E8-1691-8135-867D-360D6DAB9C16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496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H6</a:t>
              </a:r>
              <a:r>
                <a:rPr lang="en-US" altLang="ko-KR" b="1" dirty="0">
                  <a:solidFill>
                    <a:srgbClr val="4472C4"/>
                  </a:solidFill>
                </a:rPr>
                <a:t>: </a:t>
              </a:r>
              <a:r>
                <a:rPr lang="en-US" altLang="ko-KR" b="1" dirty="0" err="1">
                  <a:solidFill>
                    <a:srgbClr val="4472C4"/>
                  </a:solidFill>
                </a:rPr>
                <a:t>H6a</a:t>
              </a:r>
              <a:r>
                <a:rPr lang="en-US" altLang="ko-KR" b="1" dirty="0">
                  <a:solidFill>
                    <a:srgbClr val="4472C4"/>
                  </a:solidFill>
                </a:rPr>
                <a:t>, </a:t>
              </a:r>
              <a:r>
                <a:rPr lang="en-US" altLang="ko-KR" b="1" dirty="0" err="1">
                  <a:solidFill>
                    <a:srgbClr val="4472C4"/>
                  </a:solidFill>
                </a:rPr>
                <a:t>H6b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DEC3D6F-9A89-5B8B-AB18-49AEFDF9A289}"/>
              </a:ext>
            </a:extLst>
          </p:cNvPr>
          <p:cNvGrpSpPr/>
          <p:nvPr/>
        </p:nvGrpSpPr>
        <p:grpSpPr>
          <a:xfrm>
            <a:off x="434768" y="1088523"/>
            <a:ext cx="5191857" cy="5638614"/>
            <a:chOff x="434768" y="884553"/>
            <a:chExt cx="5191857" cy="1820289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0C84732-CA3D-9069-17DA-B9C0AFA2F229}"/>
                </a:ext>
              </a:extLst>
            </p:cNvPr>
            <p:cNvSpPr/>
            <p:nvPr/>
          </p:nvSpPr>
          <p:spPr>
            <a:xfrm>
              <a:off x="436178" y="884553"/>
              <a:ext cx="5190447" cy="182028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altLang="ko-KR" sz="1600" b="1" spc="-15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endParaRPr lang="en-US" altLang="ko-KR" sz="1600" b="1" spc="-15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TRI </a:t>
              </a:r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활성요인 중 낙관성이 혁신성보다 기술수용 태도에 더 긍정적 영향을 준다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 </a:t>
              </a:r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저해요인의 불편감과 불안감은 기술수용 태도에 부정적 영향을 준다고 하였다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(Liljander et al. (2006))</a:t>
              </a:r>
            </a:p>
            <a:p>
              <a:endParaRPr lang="en-US" altLang="ko-KR" sz="1600" b="1" spc="-15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개인의 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TRI </a:t>
              </a:r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중 활성요인과 저해요인 각각 온라인 서비스 시스템 기술수용 태도에 긍정적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부정적 영향을 미치고 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TRI </a:t>
              </a:r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 사용의도에는 직접적으로 영향을 미치지 않는다고 실증 분석하였다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(Lin et al. (2007))</a:t>
              </a:r>
            </a:p>
            <a:p>
              <a:endParaRPr lang="en-US" altLang="ko-KR" sz="1600" b="1" spc="-15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많은 연구 들에서 낙관성과 혁신성은 지각된 유용성과 지각된 사용용이성에 정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미친다고 하였고 불편함과 불안감은 부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 유의미한 영향을 미친다고 하였다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(Wixom and Todd. 2005; Hsiao and Yang. 2011: </a:t>
              </a:r>
              <a:r>
                <a:rPr lang="ko-KR" altLang="en-US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이지은</a:t>
              </a:r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신민수</a:t>
              </a:r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2011: </a:t>
              </a:r>
              <a:r>
                <a:rPr lang="ko-KR" altLang="en-US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오종철</a:t>
              </a:r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2012: </a:t>
              </a:r>
              <a:r>
                <a:rPr lang="ko-KR" altLang="en-US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안운석</a:t>
              </a:r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2016).</a:t>
              </a:r>
              <a:endPara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13BBDB5-F8E7-DD43-63AA-C90947910E6A}"/>
                </a:ext>
              </a:extLst>
            </p:cNvPr>
            <p:cNvSpPr txBox="1"/>
            <p:nvPr/>
          </p:nvSpPr>
          <p:spPr>
            <a:xfrm>
              <a:off x="434768" y="884554"/>
              <a:ext cx="5191857" cy="116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>
                  <a:solidFill>
                    <a:srgbClr val="4472C4"/>
                  </a:solidFill>
                </a:rPr>
                <a:t>H4, H5, H6, H7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3BE10AF0-DD8B-B79F-C88C-4259981A2744}"/>
              </a:ext>
            </a:extLst>
          </p:cNvPr>
          <p:cNvSpPr/>
          <p:nvPr/>
        </p:nvSpPr>
        <p:spPr>
          <a:xfrm>
            <a:off x="5661336" y="2858769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AEDEB576-9704-74C5-445E-577AC0F0F1DC}"/>
              </a:ext>
            </a:extLst>
          </p:cNvPr>
          <p:cNvSpPr/>
          <p:nvPr/>
        </p:nvSpPr>
        <p:spPr>
          <a:xfrm>
            <a:off x="5662525" y="4214150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B18CE60-DB81-67F7-17C5-5DD8B8266A7F}"/>
              </a:ext>
            </a:extLst>
          </p:cNvPr>
          <p:cNvSpPr txBox="1"/>
          <p:nvPr/>
        </p:nvSpPr>
        <p:spPr>
          <a:xfrm>
            <a:off x="0" y="69273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4472C4"/>
                </a:solidFill>
              </a:rPr>
              <a:t>TRI</a:t>
            </a:r>
            <a:r>
              <a:rPr lang="ko-KR" altLang="en-US" b="1" dirty="0">
                <a:solidFill>
                  <a:srgbClr val="4472C4"/>
                </a:solidFill>
              </a:rPr>
              <a:t>와 </a:t>
            </a:r>
            <a:r>
              <a:rPr lang="en-US" altLang="ko-KR" b="1" dirty="0">
                <a:solidFill>
                  <a:srgbClr val="4472C4"/>
                </a:solidFill>
              </a:rPr>
              <a:t>TAM</a:t>
            </a:r>
            <a:r>
              <a:rPr lang="ko-KR" altLang="en-US" b="1" dirty="0">
                <a:solidFill>
                  <a:srgbClr val="4472C4"/>
                </a:solidFill>
              </a:rPr>
              <a:t>의 기대 신념 간의 관계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648A48F-60DF-299B-69F9-3518B5EB5913}"/>
              </a:ext>
            </a:extLst>
          </p:cNvPr>
          <p:cNvGrpSpPr/>
          <p:nvPr/>
        </p:nvGrpSpPr>
        <p:grpSpPr>
          <a:xfrm>
            <a:off x="6449318" y="5372840"/>
            <a:ext cx="5316307" cy="1354296"/>
            <a:chOff x="4688596" y="884554"/>
            <a:chExt cx="7093010" cy="182029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F81DE6E-B59F-2E90-A7B0-A243F098593D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endPara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defRPr/>
              </a:pP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TRI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저해요인은 지각된 사용용이성에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>
                <a:defRPr/>
              </a:pPr>
              <a:r>
                <a:rPr lang="en-US" altLang="ko-KR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H7a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: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불편함 ↔ 지각된 사용용이성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</a:p>
            <a:p>
              <a:pPr>
                <a:defRPr/>
              </a:pPr>
              <a:r>
                <a:rPr lang="en-US" altLang="ko-KR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H7b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: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불편감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↔ 지각된 사용용이성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endPara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51A87A7-BFA6-106F-9D68-E7397EEAF590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496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>
                  <a:solidFill>
                    <a:srgbClr val="4472C4"/>
                  </a:solidFill>
                </a:rPr>
                <a:t>H7</a:t>
              </a:r>
              <a:r>
                <a:rPr lang="en-US" altLang="ko-KR" b="1" dirty="0">
                  <a:solidFill>
                    <a:srgbClr val="4472C4"/>
                  </a:solidFill>
                </a:rPr>
                <a:t>: </a:t>
              </a:r>
              <a:r>
                <a:rPr lang="en-US" altLang="ko-KR" b="1" dirty="0" err="1">
                  <a:solidFill>
                    <a:srgbClr val="4472C4"/>
                  </a:solidFill>
                </a:rPr>
                <a:t>H7a</a:t>
              </a:r>
              <a:r>
                <a:rPr lang="en-US" altLang="ko-KR" b="1" dirty="0">
                  <a:solidFill>
                    <a:srgbClr val="4472C4"/>
                  </a:solidFill>
                </a:rPr>
                <a:t>, </a:t>
              </a:r>
              <a:r>
                <a:rPr lang="en-US" altLang="ko-KR" b="1" dirty="0" err="1">
                  <a:solidFill>
                    <a:srgbClr val="4472C4"/>
                  </a:solidFill>
                </a:rPr>
                <a:t>H7b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8EA8EEEE-9EAB-0BBA-D596-5DD1373C5D01}"/>
              </a:ext>
            </a:extLst>
          </p:cNvPr>
          <p:cNvSpPr/>
          <p:nvPr/>
        </p:nvSpPr>
        <p:spPr>
          <a:xfrm>
            <a:off x="5662525" y="5650369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444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B078E-F979-0227-CA75-DD7550AF6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C0093173-FED8-7879-C245-BB163405AC89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연구방법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CB8BEC94-2237-E716-883A-D1D98DE52BC5}"/>
              </a:ext>
            </a:extLst>
          </p:cNvPr>
          <p:cNvSpPr/>
          <p:nvPr/>
        </p:nvSpPr>
        <p:spPr>
          <a:xfrm>
            <a:off x="5712431" y="1479416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04E0D84-8FD2-1602-B919-70BEA0CE2458}"/>
              </a:ext>
            </a:extLst>
          </p:cNvPr>
          <p:cNvGrpSpPr/>
          <p:nvPr/>
        </p:nvGrpSpPr>
        <p:grpSpPr>
          <a:xfrm>
            <a:off x="6465298" y="1095829"/>
            <a:ext cx="5316307" cy="1600936"/>
            <a:chOff x="4688596" y="884554"/>
            <a:chExt cx="7093010" cy="182029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03C1163-75E6-C014-8A05-4E39384E02CE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지각된 사용용이성은 지각된 유용성에 정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 것이다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sz="16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E79265-AE05-278B-A04B-81C9B2E93415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419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>
                  <a:solidFill>
                    <a:srgbClr val="4472C4"/>
                  </a:solidFill>
                </a:rPr>
                <a:t>H8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4AFB97F-004B-2E90-BEC2-9E6A59D553C1}"/>
              </a:ext>
            </a:extLst>
          </p:cNvPr>
          <p:cNvGrpSpPr/>
          <p:nvPr/>
        </p:nvGrpSpPr>
        <p:grpSpPr>
          <a:xfrm>
            <a:off x="6457308" y="3102787"/>
            <a:ext cx="5316307" cy="1600936"/>
            <a:chOff x="4688596" y="884554"/>
            <a:chExt cx="7093010" cy="1820290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7143241-3C4E-5A1F-A4EF-73448726A5F7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지각된 유용성은 사용의도에 정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sz="16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312CB85-D9FB-643B-F553-10A73A7C76FE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419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>
                  <a:solidFill>
                    <a:srgbClr val="4472C4"/>
                  </a:solidFill>
                </a:rPr>
                <a:t>H9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6D481D2-0446-6773-A842-DD63DDF6771B}"/>
              </a:ext>
            </a:extLst>
          </p:cNvPr>
          <p:cNvGrpSpPr/>
          <p:nvPr/>
        </p:nvGrpSpPr>
        <p:grpSpPr>
          <a:xfrm>
            <a:off x="6449318" y="5047009"/>
            <a:ext cx="5316307" cy="1600936"/>
            <a:chOff x="4688596" y="884554"/>
            <a:chExt cx="7093010" cy="182029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13A3D8F-4EA0-0EDD-AD0A-1532912E8B63}"/>
                </a:ext>
              </a:extLst>
            </p:cNvPr>
            <p:cNvSpPr/>
            <p:nvPr/>
          </p:nvSpPr>
          <p:spPr>
            <a:xfrm>
              <a:off x="4688596" y="884554"/>
              <a:ext cx="7093010" cy="1820290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지각된 사용용이성은 사용의도에 정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6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sz="16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D4520E0-E452-59AC-BF0A-708F17E55A46}"/>
                </a:ext>
              </a:extLst>
            </p:cNvPr>
            <p:cNvSpPr txBox="1"/>
            <p:nvPr/>
          </p:nvSpPr>
          <p:spPr>
            <a:xfrm>
              <a:off x="4705135" y="884554"/>
              <a:ext cx="7043953" cy="419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>
                  <a:solidFill>
                    <a:srgbClr val="4472C4"/>
                  </a:solidFill>
                </a:rPr>
                <a:t>H10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4CFE581E-9E57-4395-D1A3-8CFAD0F05217}"/>
              </a:ext>
            </a:extLst>
          </p:cNvPr>
          <p:cNvSpPr/>
          <p:nvPr/>
        </p:nvSpPr>
        <p:spPr>
          <a:xfrm>
            <a:off x="5661336" y="3577217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B21C9F58-B4A0-C53E-F263-086DAC41082F}"/>
              </a:ext>
            </a:extLst>
          </p:cNvPr>
          <p:cNvSpPr/>
          <p:nvPr/>
        </p:nvSpPr>
        <p:spPr>
          <a:xfrm>
            <a:off x="5662525" y="5447858"/>
            <a:ext cx="744877" cy="799236"/>
          </a:xfrm>
          <a:prstGeom prst="rightArrow">
            <a:avLst/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algn="ctr" defTabSz="914400" latinLnBrk="1"/>
            <a:endParaRPr lang="ko-KR" altLang="en-US" b="1" spc="-2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a typeface="나눔스퀘어 Bold" panose="020B0600000101010101" pitchFamily="50" charset="-127"/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4DB673A-D4CE-2147-5F9B-507DF746F2A1}"/>
              </a:ext>
            </a:extLst>
          </p:cNvPr>
          <p:cNvSpPr txBox="1"/>
          <p:nvPr/>
        </p:nvSpPr>
        <p:spPr>
          <a:xfrm>
            <a:off x="0" y="69273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>
                <a:solidFill>
                  <a:srgbClr val="4472C4"/>
                </a:solidFill>
              </a:rPr>
              <a:t>TAM</a:t>
            </a:r>
            <a:r>
              <a:rPr lang="ko-KR" altLang="en-US" b="1">
                <a:solidFill>
                  <a:srgbClr val="4472C4"/>
                </a:solidFill>
              </a:rPr>
              <a:t>의 기대 신념 간의 관계 및 기대 신념과 이용의도 간의 관계</a:t>
            </a:r>
            <a:endParaRPr lang="ko-KR" altLang="en-US" b="1" dirty="0">
              <a:solidFill>
                <a:srgbClr val="4472C4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343C502-3884-9336-0E69-E36BF69D4C17}"/>
              </a:ext>
            </a:extLst>
          </p:cNvPr>
          <p:cNvGrpSpPr/>
          <p:nvPr/>
        </p:nvGrpSpPr>
        <p:grpSpPr>
          <a:xfrm>
            <a:off x="434768" y="1088523"/>
            <a:ext cx="5191857" cy="5638614"/>
            <a:chOff x="434768" y="884553"/>
            <a:chExt cx="5191857" cy="182028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8F066B1-A353-4094-2BB0-6CED78EB6D89}"/>
                </a:ext>
              </a:extLst>
            </p:cNvPr>
            <p:cNvSpPr/>
            <p:nvPr/>
          </p:nvSpPr>
          <p:spPr>
            <a:xfrm>
              <a:off x="436178" y="884553"/>
              <a:ext cx="5190447" cy="182028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altLang="ko-KR" sz="1600" b="1" spc="-15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endParaRPr lang="en-US" altLang="ko-KR" sz="1600" b="1" spc="-15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소비자들이 가치 있는 결과를 이끌어내는 방법에 대해 긍정적 감정을 증대시키기 때문에 지각된 유용성과 지각된 사용용이성이 수용태도와 사용의도에 정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영향을 미친다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  </a:t>
              </a:r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또한  지각된 사용용이성이 지각된 유용성에 매우 강한 영향을 미친다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(</a:t>
              </a:r>
              <a:r>
                <a:rPr lang="ko-KR" altLang="en-US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오상현</a:t>
              </a:r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김상현</a:t>
              </a:r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2006)</a:t>
              </a:r>
            </a:p>
            <a:p>
              <a:endParaRPr lang="en-US" altLang="ko-KR" sz="1600" b="1" spc="-15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지각된 유용성이 혁신기술의  수용 여부의 주요한 결정요인이라고 주장하였으며 신념과 정서적 감정이 편하다고 느낄 때 이용의도가 더 높다고 하였다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(Lin and Hsieh. (2007))</a:t>
              </a:r>
            </a:p>
            <a:p>
              <a:endParaRPr lang="en-US" altLang="ko-KR" sz="1600" b="1" spc="-15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사용용이성을 향상시켜서 혁신기</a:t>
              </a:r>
            </a:p>
            <a:p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술을 쉽게 이용할 수 있고 노력을 절감할 수 있다면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</a:p>
            <a:p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동일한 노력으로 더 좋은 성과를 얻을 수 있기 때문</a:t>
              </a:r>
            </a:p>
            <a:p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에 지각된 사용용이성이 지각된 유용성에 직접적이</a:t>
              </a:r>
            </a:p>
            <a:p>
              <a:r>
                <a:rPr lang="ko-KR" altLang="en-US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고 강력한 영향을 미친다고 볼 수 있다 </a:t>
              </a:r>
              <a:r>
                <a:rPr lang="en-US" altLang="ko-KR" sz="16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r>
                <a:rPr lang="en-US" altLang="ko-KR" sz="1200" b="1" spc="-15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(Kuo and Yen, 2009)</a:t>
              </a:r>
              <a:endPara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D752B0-71A7-42E8-7E95-472506926696}"/>
                </a:ext>
              </a:extLst>
            </p:cNvPr>
            <p:cNvSpPr txBox="1"/>
            <p:nvPr/>
          </p:nvSpPr>
          <p:spPr>
            <a:xfrm>
              <a:off x="434768" y="884554"/>
              <a:ext cx="5191857" cy="1192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>
                  <a:solidFill>
                    <a:srgbClr val="4472C4"/>
                  </a:solidFill>
                </a:rPr>
                <a:t>H8, H9, H10</a:t>
              </a:r>
              <a:endParaRPr lang="ko-KR" altLang="en-US" b="1" dirty="0">
                <a:solidFill>
                  <a:srgbClr val="4472C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9699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DE198-7F77-7067-5793-766BEB986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E71ED49F-A70D-28C4-ED8D-3AD270557A2E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연구방법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A9119B-ABA9-C02C-5C82-D931E8617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032" y="199602"/>
            <a:ext cx="5220429" cy="639216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DC21B0C-A92B-0275-2BF4-758999870809}"/>
              </a:ext>
            </a:extLst>
          </p:cNvPr>
          <p:cNvSpPr/>
          <p:nvPr/>
        </p:nvSpPr>
        <p:spPr>
          <a:xfrm>
            <a:off x="7560297" y="430071"/>
            <a:ext cx="4458878" cy="2998929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700" b="1" spc="-15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77475E-1D1A-3E7C-0D46-1734D3E7643D}"/>
              </a:ext>
            </a:extLst>
          </p:cNvPr>
          <p:cNvSpPr txBox="1"/>
          <p:nvPr/>
        </p:nvSpPr>
        <p:spPr>
          <a:xfrm>
            <a:off x="7560297" y="430071"/>
            <a:ext cx="4458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4472C4"/>
                </a:solidFill>
              </a:rPr>
              <a:t>변수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96B902-CBD5-E301-B2F7-90B3B8DE2C0F}"/>
              </a:ext>
            </a:extLst>
          </p:cNvPr>
          <p:cNvSpPr txBox="1"/>
          <p:nvPr/>
        </p:nvSpPr>
        <p:spPr>
          <a:xfrm>
            <a:off x="7560296" y="1051989"/>
            <a:ext cx="4458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>
                <a:solidFill>
                  <a:schemeClr val="accent5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독립변수</a:t>
            </a:r>
            <a:r>
              <a:rPr lang="en-US" altLang="ko-KR" sz="1600">
                <a:solidFill>
                  <a:schemeClr val="accent5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저항요인</a:t>
            </a:r>
            <a:r>
              <a:rPr lang="en-US" altLang="ko-KR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활성요인</a:t>
            </a:r>
            <a:r>
              <a:rPr lang="en-US" altLang="ko-KR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저해요인</a:t>
            </a:r>
            <a:endParaRPr lang="en-US" altLang="ko-KR" sz="160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맑은 고딕 Semilight" panose="020B0502040204020203" pitchFamily="50" charset="-127"/>
            </a:endParaRPr>
          </a:p>
          <a:p>
            <a:endParaRPr lang="en-US" altLang="ko-KR" sz="160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맑은 고딕 Semilight" panose="020B0502040204020203" pitchFamily="50" charset="-127"/>
            </a:endParaRPr>
          </a:p>
          <a:p>
            <a:endParaRPr lang="ko-KR" altLang="en-US" sz="160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24AA02-8C3C-D947-889F-1AF35E4EBD8F}"/>
              </a:ext>
            </a:extLst>
          </p:cNvPr>
          <p:cNvSpPr txBox="1"/>
          <p:nvPr/>
        </p:nvSpPr>
        <p:spPr>
          <a:xfrm>
            <a:off x="7560296" y="1776042"/>
            <a:ext cx="4458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>
                <a:solidFill>
                  <a:schemeClr val="accent5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잠재변수</a:t>
            </a:r>
            <a:r>
              <a:rPr lang="en-US" altLang="ko-KR" sz="1600">
                <a:solidFill>
                  <a:schemeClr val="accent5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소비자의 저항</a:t>
            </a:r>
            <a:r>
              <a:rPr lang="en-US" altLang="ko-KR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지각된 유용성</a:t>
            </a:r>
            <a:r>
              <a:rPr lang="en-US" altLang="ko-KR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사용 용이성</a:t>
            </a:r>
            <a:r>
              <a:rPr lang="en-US" altLang="ko-KR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사용의도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130176-7162-3A78-4CE9-1B8A51C0C3C1}"/>
              </a:ext>
            </a:extLst>
          </p:cNvPr>
          <p:cNvSpPr/>
          <p:nvPr/>
        </p:nvSpPr>
        <p:spPr>
          <a:xfrm>
            <a:off x="7560296" y="3590483"/>
            <a:ext cx="4458878" cy="2998929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700" b="1" spc="-15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872565-8720-B32D-1567-AB88637D951F}"/>
              </a:ext>
            </a:extLst>
          </p:cNvPr>
          <p:cNvSpPr txBox="1"/>
          <p:nvPr/>
        </p:nvSpPr>
        <p:spPr>
          <a:xfrm>
            <a:off x="7560295" y="3995584"/>
            <a:ext cx="4458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※ 6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월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17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일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~28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일 서울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대구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울산 소재 대학 주변 학생과 지역 일반인 대상 총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252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부 본 연구 분석에 활용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2C0AE5-8E29-EE47-2023-FA23B98ED304}"/>
              </a:ext>
            </a:extLst>
          </p:cNvPr>
          <p:cNvSpPr txBox="1"/>
          <p:nvPr/>
        </p:nvSpPr>
        <p:spPr>
          <a:xfrm>
            <a:off x="7560295" y="4879894"/>
            <a:ext cx="4458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※ 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탐색적 요인분석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신뢰도 분석 수행하고 판별타당성을 확인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.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구성변수들 간의 관계를 파악하기 위해 구조방정식모델 이용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9B39B2-6114-5987-BDF5-0A9E3C964A27}"/>
              </a:ext>
            </a:extLst>
          </p:cNvPr>
          <p:cNvSpPr txBox="1"/>
          <p:nvPr/>
        </p:nvSpPr>
        <p:spPr>
          <a:xfrm>
            <a:off x="7560296" y="3596095"/>
            <a:ext cx="4458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rgbClr val="4472C4"/>
                </a:solidFill>
              </a:rPr>
              <a:t>설문조사 수집 및 분석 방법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1B94C5-299E-903F-60A7-8C778C382B62}"/>
              </a:ext>
            </a:extLst>
          </p:cNvPr>
          <p:cNvSpPr txBox="1"/>
          <p:nvPr/>
        </p:nvSpPr>
        <p:spPr>
          <a:xfrm>
            <a:off x="7560294" y="5871010"/>
            <a:ext cx="4458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※ 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rPr>
              <a:t>측정항목과 모형의 타당성 평가를 위해 확인적 요인분석을 실시</a:t>
            </a:r>
          </a:p>
        </p:txBody>
      </p:sp>
    </p:spTree>
    <p:extLst>
      <p:ext uri="{BB962C8B-B14F-4D97-AF65-F5344CB8AC3E}">
        <p14:creationId xmlns:p14="http://schemas.microsoft.com/office/powerpoint/2010/main" val="1174083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029F20-548A-0E27-7989-E7DB539C9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B973A5D-83CA-A7B3-19C2-BA7A506A0876}"/>
              </a:ext>
            </a:extLst>
          </p:cNvPr>
          <p:cNvSpPr txBox="1"/>
          <p:nvPr/>
        </p:nvSpPr>
        <p:spPr>
          <a:xfrm>
            <a:off x="0" y="1680729"/>
            <a:ext cx="5278170" cy="68897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05000"/>
              </a:lnSpc>
              <a:defRPr/>
            </a:pPr>
            <a:r>
              <a:rPr lang="en-US" altLang="ko-KR" sz="400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ko-KR" altLang="en-US" sz="400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연구결과</a:t>
            </a:r>
            <a:endParaRPr lang="ko-KR" altLang="en-US" sz="4000" dirty="0">
              <a:gradFill>
                <a:gsLst>
                  <a:gs pos="49000">
                    <a:srgbClr val="4E4EF4"/>
                  </a:gs>
                  <a:gs pos="0">
                    <a:srgbClr val="389EFA"/>
                  </a:gs>
                  <a:gs pos="100000">
                    <a:srgbClr val="A36EF2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732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2BCDD957-CE8F-4B08-9B6D-A4D464FA728B}"/>
              </a:ext>
            </a:extLst>
          </p:cNvPr>
          <p:cNvSpPr txBox="1"/>
          <p:nvPr/>
        </p:nvSpPr>
        <p:spPr>
          <a:xfrm>
            <a:off x="773877" y="1141658"/>
            <a:ext cx="3281095" cy="600164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/>
          <a:p>
            <a:pPr defTabSz="914400" latinLnBrk="1">
              <a:defRPr/>
            </a:pPr>
            <a:r>
              <a:rPr lang="en-US" altLang="ko-KR" sz="3300" spc="50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CONTENTS</a:t>
            </a:r>
            <a:endParaRPr lang="ko-KR" altLang="en-US" sz="3300" spc="50" dirty="0">
              <a:gradFill>
                <a:gsLst>
                  <a:gs pos="49000">
                    <a:srgbClr val="4E4EF4"/>
                  </a:gs>
                  <a:gs pos="0">
                    <a:srgbClr val="389EFA"/>
                  </a:gs>
                  <a:gs pos="100000">
                    <a:srgbClr val="A36EF2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D1E85B6-D0F0-4AD9-9089-6850E2792E73}"/>
              </a:ext>
            </a:extLst>
          </p:cNvPr>
          <p:cNvCxnSpPr>
            <a:cxnSpLocks/>
          </p:cNvCxnSpPr>
          <p:nvPr/>
        </p:nvCxnSpPr>
        <p:spPr>
          <a:xfrm flipH="1">
            <a:off x="773877" y="1906856"/>
            <a:ext cx="3901334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20C0E26-5D8F-4F89-A9D0-6529112DC3CF}"/>
              </a:ext>
            </a:extLst>
          </p:cNvPr>
          <p:cNvGrpSpPr/>
          <p:nvPr/>
        </p:nvGrpSpPr>
        <p:grpSpPr>
          <a:xfrm>
            <a:off x="773877" y="2111551"/>
            <a:ext cx="3901331" cy="338554"/>
            <a:chOff x="589703" y="1760433"/>
            <a:chExt cx="3901331" cy="338554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C4CD354-BEF4-47BB-94DC-24B0FAC5E10E}"/>
                </a:ext>
              </a:extLst>
            </p:cNvPr>
            <p:cNvSpPr/>
            <p:nvPr/>
          </p:nvSpPr>
          <p:spPr>
            <a:xfrm>
              <a:off x="1216817" y="1760433"/>
              <a:ext cx="3274217" cy="338554"/>
            </a:xfrm>
            <a:prstGeom prst="rect">
              <a:avLst/>
            </a:prstGeom>
          </p:spPr>
          <p:txBody>
            <a:bodyPr wrap="square" lIns="0" anchor="ctr" anchorCtr="0">
              <a:spAutoFit/>
            </a:bodyPr>
            <a:lstStyle/>
            <a:p>
              <a:pPr defTabSz="914400" latinLnBrk="1">
                <a:defRPr/>
              </a:pPr>
              <a:r>
                <a:rPr lang="ko-KR" altLang="en-US" sz="1600" dirty="0">
                  <a:gradFill>
                    <a:gsLst>
                      <a:gs pos="0">
                        <a:prstClr val="black"/>
                      </a:gs>
                      <a:gs pos="100000">
                        <a:prstClr val="black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서론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2A1C2DD-DFCE-462A-930B-54C2B816B167}"/>
                </a:ext>
              </a:extLst>
            </p:cNvPr>
            <p:cNvSpPr txBox="1"/>
            <p:nvPr/>
          </p:nvSpPr>
          <p:spPr>
            <a:xfrm>
              <a:off x="589703" y="1760433"/>
              <a:ext cx="4294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ko-KR" sz="1600">
                  <a:gradFill>
                    <a:gsLst>
                      <a:gs pos="0">
                        <a:schemeClr val="tx1"/>
                      </a:gs>
                      <a:gs pos="99000">
                        <a:schemeClr val="tx1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</a:t>
              </a:r>
              <a:endParaRPr lang="en-US" altLang="ko-KR" sz="1600" dirty="0">
                <a:gradFill>
                  <a:gsLst>
                    <a:gs pos="0">
                      <a:schemeClr val="tx1"/>
                    </a:gs>
                    <a:gs pos="99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298C2EDE-C42D-4C21-AC19-98F47A5F96E2}"/>
                </a:ext>
              </a:extLst>
            </p:cNvPr>
            <p:cNvCxnSpPr>
              <a:cxnSpLocks/>
            </p:cNvCxnSpPr>
            <p:nvPr/>
          </p:nvCxnSpPr>
          <p:spPr>
            <a:xfrm>
              <a:off x="1068539" y="1820439"/>
              <a:ext cx="0" cy="218542"/>
            </a:xfrm>
            <a:prstGeom prst="line">
              <a:avLst/>
            </a:prstGeom>
            <a:ln w="3175">
              <a:solidFill>
                <a:schemeClr val="tx1">
                  <a:alpha val="3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A04064A-4960-41D7-981A-8BD60877C336}"/>
              </a:ext>
            </a:extLst>
          </p:cNvPr>
          <p:cNvGrpSpPr/>
          <p:nvPr/>
        </p:nvGrpSpPr>
        <p:grpSpPr>
          <a:xfrm>
            <a:off x="773877" y="2552083"/>
            <a:ext cx="3901331" cy="338554"/>
            <a:chOff x="589703" y="2200964"/>
            <a:chExt cx="3901331" cy="338554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C8DC1F1-7CD7-479C-BEEC-86DE0FCF013C}"/>
                </a:ext>
              </a:extLst>
            </p:cNvPr>
            <p:cNvSpPr/>
            <p:nvPr/>
          </p:nvSpPr>
          <p:spPr>
            <a:xfrm>
              <a:off x="1216817" y="2200964"/>
              <a:ext cx="3274217" cy="338554"/>
            </a:xfrm>
            <a:prstGeom prst="rect">
              <a:avLst/>
            </a:prstGeom>
          </p:spPr>
          <p:txBody>
            <a:bodyPr wrap="square" lIns="0" anchor="ctr" anchorCtr="0">
              <a:spAutoFit/>
            </a:bodyPr>
            <a:lstStyle/>
            <a:p>
              <a:pPr defTabSz="914400" latinLnBrk="1">
                <a:defRPr/>
              </a:pPr>
              <a:r>
                <a:rPr lang="ko-KR" altLang="en-US" sz="1600" dirty="0">
                  <a:gradFill>
                    <a:gsLst>
                      <a:gs pos="0">
                        <a:prstClr val="black"/>
                      </a:gs>
                      <a:gs pos="100000">
                        <a:prstClr val="black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이론적 배경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645FBD5-E2D9-4556-A046-1810BE939802}"/>
                </a:ext>
              </a:extLst>
            </p:cNvPr>
            <p:cNvSpPr txBox="1"/>
            <p:nvPr/>
          </p:nvSpPr>
          <p:spPr>
            <a:xfrm>
              <a:off x="589703" y="2200964"/>
              <a:ext cx="4294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ko-KR" sz="1600">
                  <a:gradFill>
                    <a:gsLst>
                      <a:gs pos="0">
                        <a:schemeClr val="tx1"/>
                      </a:gs>
                      <a:gs pos="99000">
                        <a:schemeClr val="tx1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2.</a:t>
              </a:r>
              <a:endParaRPr lang="en-US" altLang="ko-KR" sz="1600" dirty="0">
                <a:gradFill>
                  <a:gsLst>
                    <a:gs pos="0">
                      <a:schemeClr val="tx1"/>
                    </a:gs>
                    <a:gs pos="99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926A2F25-03FC-4092-A57A-372CF78F0404}"/>
                </a:ext>
              </a:extLst>
            </p:cNvPr>
            <p:cNvCxnSpPr>
              <a:cxnSpLocks/>
            </p:cNvCxnSpPr>
            <p:nvPr/>
          </p:nvCxnSpPr>
          <p:spPr>
            <a:xfrm>
              <a:off x="1068539" y="2260970"/>
              <a:ext cx="0" cy="218542"/>
            </a:xfrm>
            <a:prstGeom prst="line">
              <a:avLst/>
            </a:prstGeom>
            <a:ln w="3175">
              <a:solidFill>
                <a:schemeClr val="tx1">
                  <a:alpha val="3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BF931278-3570-4230-B6A2-894D1D9A190E}"/>
              </a:ext>
            </a:extLst>
          </p:cNvPr>
          <p:cNvGrpSpPr/>
          <p:nvPr/>
        </p:nvGrpSpPr>
        <p:grpSpPr>
          <a:xfrm>
            <a:off x="773877" y="2992615"/>
            <a:ext cx="3901331" cy="338554"/>
            <a:chOff x="589703" y="2641495"/>
            <a:chExt cx="3901331" cy="338554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67FC14B-B6AD-4C04-8632-2D2DFC84B09A}"/>
                </a:ext>
              </a:extLst>
            </p:cNvPr>
            <p:cNvSpPr/>
            <p:nvPr/>
          </p:nvSpPr>
          <p:spPr>
            <a:xfrm>
              <a:off x="1216817" y="2641495"/>
              <a:ext cx="3274217" cy="338554"/>
            </a:xfrm>
            <a:prstGeom prst="rect">
              <a:avLst/>
            </a:prstGeom>
          </p:spPr>
          <p:txBody>
            <a:bodyPr wrap="square" lIns="0" anchor="ctr" anchorCtr="0">
              <a:spAutoFit/>
            </a:bodyPr>
            <a:lstStyle/>
            <a:p>
              <a:pPr defTabSz="914400" latinLnBrk="1">
                <a:defRPr/>
              </a:pPr>
              <a:r>
                <a:rPr lang="ko-KR" altLang="en-US" sz="1600" dirty="0">
                  <a:gradFill>
                    <a:gsLst>
                      <a:gs pos="0">
                        <a:prstClr val="black"/>
                      </a:gs>
                      <a:gs pos="100000">
                        <a:prstClr val="black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연구방법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454C35B-EC1F-4A10-8D85-E1EEAF959983}"/>
                </a:ext>
              </a:extLst>
            </p:cNvPr>
            <p:cNvSpPr txBox="1"/>
            <p:nvPr/>
          </p:nvSpPr>
          <p:spPr>
            <a:xfrm>
              <a:off x="589703" y="2641495"/>
              <a:ext cx="4294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ko-KR" sz="1600">
                  <a:gradFill>
                    <a:gsLst>
                      <a:gs pos="0">
                        <a:schemeClr val="tx1"/>
                      </a:gs>
                      <a:gs pos="99000">
                        <a:schemeClr val="tx1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3.</a:t>
              </a:r>
              <a:endParaRPr lang="en-US" altLang="ko-KR" sz="1600" dirty="0">
                <a:gradFill>
                  <a:gsLst>
                    <a:gs pos="0">
                      <a:schemeClr val="tx1"/>
                    </a:gs>
                    <a:gs pos="99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EF7A9FF-B788-4B24-8F89-D67F73A6BC23}"/>
                </a:ext>
              </a:extLst>
            </p:cNvPr>
            <p:cNvCxnSpPr>
              <a:cxnSpLocks/>
            </p:cNvCxnSpPr>
            <p:nvPr/>
          </p:nvCxnSpPr>
          <p:spPr>
            <a:xfrm>
              <a:off x="1068539" y="2701501"/>
              <a:ext cx="0" cy="218542"/>
            </a:xfrm>
            <a:prstGeom prst="line">
              <a:avLst/>
            </a:prstGeom>
            <a:ln w="3175">
              <a:solidFill>
                <a:schemeClr val="tx1">
                  <a:alpha val="3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1C1DE9F-CF1D-476E-AE67-756FE8653BBA}"/>
              </a:ext>
            </a:extLst>
          </p:cNvPr>
          <p:cNvGrpSpPr/>
          <p:nvPr/>
        </p:nvGrpSpPr>
        <p:grpSpPr>
          <a:xfrm>
            <a:off x="773877" y="3433147"/>
            <a:ext cx="3901331" cy="338554"/>
            <a:chOff x="589703" y="3082026"/>
            <a:chExt cx="3901331" cy="338554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88BC3E53-8C8F-4920-8D7B-B667374B81CD}"/>
                </a:ext>
              </a:extLst>
            </p:cNvPr>
            <p:cNvSpPr/>
            <p:nvPr/>
          </p:nvSpPr>
          <p:spPr>
            <a:xfrm>
              <a:off x="1216817" y="3082026"/>
              <a:ext cx="3274217" cy="338554"/>
            </a:xfrm>
            <a:prstGeom prst="rect">
              <a:avLst/>
            </a:prstGeom>
          </p:spPr>
          <p:txBody>
            <a:bodyPr wrap="square" lIns="0" anchor="ctr" anchorCtr="0">
              <a:spAutoFit/>
            </a:bodyPr>
            <a:lstStyle/>
            <a:p>
              <a:pPr defTabSz="914400" latinLnBrk="1">
                <a:defRPr/>
              </a:pPr>
              <a:r>
                <a:rPr lang="ko-KR" altLang="en-US" sz="1600" dirty="0">
                  <a:gradFill>
                    <a:gsLst>
                      <a:gs pos="0">
                        <a:prstClr val="black"/>
                      </a:gs>
                      <a:gs pos="100000">
                        <a:prstClr val="black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연구결과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D6A946B-5075-405C-8DD3-47C6945A30D9}"/>
                </a:ext>
              </a:extLst>
            </p:cNvPr>
            <p:cNvSpPr txBox="1"/>
            <p:nvPr/>
          </p:nvSpPr>
          <p:spPr>
            <a:xfrm>
              <a:off x="589703" y="3082026"/>
              <a:ext cx="4294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ko-KR" sz="1600">
                  <a:gradFill>
                    <a:gsLst>
                      <a:gs pos="0">
                        <a:schemeClr val="tx1"/>
                      </a:gs>
                      <a:gs pos="99000">
                        <a:schemeClr val="tx1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4.</a:t>
              </a:r>
              <a:endParaRPr lang="en-US" altLang="ko-KR" sz="1600" dirty="0">
                <a:gradFill>
                  <a:gsLst>
                    <a:gs pos="0">
                      <a:schemeClr val="tx1"/>
                    </a:gs>
                    <a:gs pos="99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A3B3F772-08C7-420C-824A-156DFDBEF3DC}"/>
                </a:ext>
              </a:extLst>
            </p:cNvPr>
            <p:cNvCxnSpPr>
              <a:cxnSpLocks/>
            </p:cNvCxnSpPr>
            <p:nvPr/>
          </p:nvCxnSpPr>
          <p:spPr>
            <a:xfrm>
              <a:off x="1068539" y="3142032"/>
              <a:ext cx="0" cy="218542"/>
            </a:xfrm>
            <a:prstGeom prst="line">
              <a:avLst/>
            </a:prstGeom>
            <a:ln w="3175">
              <a:solidFill>
                <a:schemeClr val="tx1">
                  <a:alpha val="3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79593AB3-7E7A-4B4F-AED2-5627F89F6F8B}"/>
              </a:ext>
            </a:extLst>
          </p:cNvPr>
          <p:cNvGrpSpPr/>
          <p:nvPr/>
        </p:nvGrpSpPr>
        <p:grpSpPr>
          <a:xfrm>
            <a:off x="773877" y="3873677"/>
            <a:ext cx="3901331" cy="338554"/>
            <a:chOff x="589703" y="3522559"/>
            <a:chExt cx="3901331" cy="338554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5A85ED8A-80C2-4B27-929E-611C790B87AE}"/>
                </a:ext>
              </a:extLst>
            </p:cNvPr>
            <p:cNvSpPr/>
            <p:nvPr/>
          </p:nvSpPr>
          <p:spPr>
            <a:xfrm>
              <a:off x="1216817" y="3522559"/>
              <a:ext cx="3274217" cy="338554"/>
            </a:xfrm>
            <a:prstGeom prst="rect">
              <a:avLst/>
            </a:prstGeom>
          </p:spPr>
          <p:txBody>
            <a:bodyPr wrap="square" lIns="0" anchor="ctr" anchorCtr="0">
              <a:spAutoFit/>
            </a:bodyPr>
            <a:lstStyle/>
            <a:p>
              <a:pPr defTabSz="914400" latinLnBrk="1">
                <a:defRPr/>
              </a:pPr>
              <a:r>
                <a:rPr lang="ko-KR" altLang="en-US" sz="1600" dirty="0">
                  <a:gradFill>
                    <a:gsLst>
                      <a:gs pos="0">
                        <a:prstClr val="black"/>
                      </a:gs>
                      <a:gs pos="100000">
                        <a:prstClr val="black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결론 및 시사점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AD25885-0E15-41C8-8475-C850EA620487}"/>
                </a:ext>
              </a:extLst>
            </p:cNvPr>
            <p:cNvSpPr txBox="1"/>
            <p:nvPr/>
          </p:nvSpPr>
          <p:spPr>
            <a:xfrm>
              <a:off x="589703" y="3522559"/>
              <a:ext cx="4294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ko-KR" sz="1600">
                  <a:gradFill>
                    <a:gsLst>
                      <a:gs pos="0">
                        <a:schemeClr val="tx1"/>
                      </a:gs>
                      <a:gs pos="99000">
                        <a:schemeClr val="tx1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5.</a:t>
              </a:r>
              <a:endParaRPr lang="en-US" altLang="ko-KR" sz="1600" dirty="0">
                <a:gradFill>
                  <a:gsLst>
                    <a:gs pos="0">
                      <a:schemeClr val="tx1"/>
                    </a:gs>
                    <a:gs pos="99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E64097E4-7581-47E2-B95D-BE47F5C70B50}"/>
                </a:ext>
              </a:extLst>
            </p:cNvPr>
            <p:cNvCxnSpPr>
              <a:cxnSpLocks/>
            </p:cNvCxnSpPr>
            <p:nvPr/>
          </p:nvCxnSpPr>
          <p:spPr>
            <a:xfrm>
              <a:off x="1068539" y="3582565"/>
              <a:ext cx="0" cy="218542"/>
            </a:xfrm>
            <a:prstGeom prst="line">
              <a:avLst/>
            </a:prstGeom>
            <a:ln w="3175">
              <a:solidFill>
                <a:schemeClr val="tx1">
                  <a:alpha val="3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64957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0BCE89-3DD8-664D-C673-C5C69EE3C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6727DE8E-2C42-3B25-F297-1992A5487259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연구결과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786C60-0484-337C-267A-7C8FF4012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517" y="199602"/>
            <a:ext cx="5325218" cy="643027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EC4663C-8207-4183-B35B-88B5CF5BB352}"/>
              </a:ext>
            </a:extLst>
          </p:cNvPr>
          <p:cNvSpPr/>
          <p:nvPr/>
        </p:nvSpPr>
        <p:spPr>
          <a:xfrm>
            <a:off x="6640945" y="470574"/>
            <a:ext cx="544946" cy="57547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A0FA1F8-3768-4710-9B01-F844C92A608E}"/>
              </a:ext>
            </a:extLst>
          </p:cNvPr>
          <p:cNvSpPr/>
          <p:nvPr/>
        </p:nvSpPr>
        <p:spPr>
          <a:xfrm>
            <a:off x="6289244" y="6235027"/>
            <a:ext cx="351701" cy="1524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A3D092A-54BB-4646-B4FE-65EE6F825F0F}"/>
              </a:ext>
            </a:extLst>
          </p:cNvPr>
          <p:cNvSpPr/>
          <p:nvPr/>
        </p:nvSpPr>
        <p:spPr>
          <a:xfrm>
            <a:off x="6193038" y="6144251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2</a:t>
            </a:r>
            <a:endParaRPr lang="ko-KR" altLang="en-US" sz="11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71F728B-E910-47A2-A1A4-DF20B226CF52}"/>
              </a:ext>
            </a:extLst>
          </p:cNvPr>
          <p:cNvSpPr/>
          <p:nvPr/>
        </p:nvSpPr>
        <p:spPr>
          <a:xfrm>
            <a:off x="2784767" y="489503"/>
            <a:ext cx="3856178" cy="3032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60A92C5-5BAB-478B-BB25-3D0BD07D21D8}"/>
              </a:ext>
            </a:extLst>
          </p:cNvPr>
          <p:cNvSpPr/>
          <p:nvPr/>
        </p:nvSpPr>
        <p:spPr>
          <a:xfrm>
            <a:off x="2695686" y="389515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1</a:t>
            </a:r>
            <a:endParaRPr lang="ko-KR" altLang="en-US" sz="11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177430E-DCD4-4EB1-BF1C-2BC1810FAF92}"/>
              </a:ext>
            </a:extLst>
          </p:cNvPr>
          <p:cNvSpPr/>
          <p:nvPr/>
        </p:nvSpPr>
        <p:spPr>
          <a:xfrm>
            <a:off x="6569166" y="369810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4</a:t>
            </a:r>
            <a:endParaRPr lang="ko-KR" altLang="en-US" sz="11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A30B50C-5E7C-4D7B-BFD1-853389C988FD}"/>
              </a:ext>
            </a:extLst>
          </p:cNvPr>
          <p:cNvSpPr/>
          <p:nvPr/>
        </p:nvSpPr>
        <p:spPr>
          <a:xfrm>
            <a:off x="2095500" y="6387427"/>
            <a:ext cx="4545445" cy="1524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3C7B299-AD61-455C-8FAC-CF548758ED78}"/>
              </a:ext>
            </a:extLst>
          </p:cNvPr>
          <p:cNvSpPr/>
          <p:nvPr/>
        </p:nvSpPr>
        <p:spPr>
          <a:xfrm>
            <a:off x="1979086" y="6306368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3</a:t>
            </a:r>
            <a:endParaRPr lang="ko-KR" altLang="en-US" sz="11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4055341-58F9-436E-A364-4C49A134BFAD}"/>
              </a:ext>
            </a:extLst>
          </p:cNvPr>
          <p:cNvGrpSpPr/>
          <p:nvPr/>
        </p:nvGrpSpPr>
        <p:grpSpPr>
          <a:xfrm>
            <a:off x="7560297" y="430071"/>
            <a:ext cx="4494063" cy="6102704"/>
            <a:chOff x="7560297" y="430071"/>
            <a:chExt cx="4494063" cy="610270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8219F08-A1CE-5496-352F-E80D31D6DC4D}"/>
                </a:ext>
              </a:extLst>
            </p:cNvPr>
            <p:cNvSpPr/>
            <p:nvPr/>
          </p:nvSpPr>
          <p:spPr>
            <a:xfrm>
              <a:off x="7560297" y="430071"/>
              <a:ext cx="4458878" cy="6102704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sz="17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F835178-0956-23BD-2A4C-0332FDE9299A}"/>
                </a:ext>
              </a:extLst>
            </p:cNvPr>
            <p:cNvSpPr txBox="1"/>
            <p:nvPr/>
          </p:nvSpPr>
          <p:spPr>
            <a:xfrm>
              <a:off x="7560297" y="430071"/>
              <a:ext cx="44588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solidFill>
                    <a:srgbClr val="4472C4"/>
                  </a:solidFill>
                </a:rPr>
                <a:t>탐색적 요인분석 결과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20CBAB-B46A-3FC8-9A5E-6FD1F9C20A4E}"/>
                </a:ext>
              </a:extLst>
            </p:cNvPr>
            <p:cNvSpPr txBox="1"/>
            <p:nvPr/>
          </p:nvSpPr>
          <p:spPr>
            <a:xfrm>
              <a:off x="7595481" y="2286324"/>
              <a:ext cx="4458879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/>
                <a:t>1. </a:t>
              </a:r>
              <a:r>
                <a:rPr lang="ko-KR" altLang="en-US" sz="1600" dirty="0"/>
                <a:t>총 </a:t>
              </a:r>
              <a:r>
                <a:rPr lang="en-US" altLang="ko-KR" sz="1600" dirty="0"/>
                <a:t>11</a:t>
              </a:r>
              <a:r>
                <a:rPr lang="ko-KR" altLang="en-US" sz="1600" dirty="0"/>
                <a:t>개의 요인으로 구분되었으며 요인 적재량이 모 두 </a:t>
              </a:r>
              <a:r>
                <a:rPr lang="en-US" altLang="ko-KR" sz="1600" dirty="0"/>
                <a:t>0.5 </a:t>
              </a:r>
              <a:r>
                <a:rPr lang="ko-KR" altLang="en-US" sz="1600" dirty="0"/>
                <a:t>이상으로 나타났다</a:t>
              </a:r>
              <a:r>
                <a:rPr lang="en-US" altLang="ko-KR" sz="1600" dirty="0"/>
                <a:t>.</a:t>
              </a:r>
            </a:p>
            <a:p>
              <a:endPara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r>
                <a:rPr lang="en-US" altLang="ko-KR" sz="1600" dirty="0"/>
                <a:t>2. </a:t>
              </a:r>
              <a:r>
                <a:rPr lang="ko-KR" altLang="en-US" sz="1600" dirty="0"/>
                <a:t>누적 설명력은 </a:t>
              </a:r>
              <a:r>
                <a:rPr lang="en-US" altLang="ko-KR" sz="1600" dirty="0"/>
                <a:t>77.861% </a:t>
              </a:r>
              <a:r>
                <a:rPr lang="ko-KR" altLang="en-US" sz="1600" dirty="0"/>
                <a:t>이다</a:t>
              </a:r>
              <a:r>
                <a:rPr lang="en-US" altLang="ko-KR" sz="1600" dirty="0"/>
                <a:t>.</a:t>
              </a:r>
            </a:p>
            <a:p>
              <a:endPara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r>
                <a:rPr lang="en-US" altLang="ko-KR" sz="1600" dirty="0"/>
                <a:t>3. KMO</a:t>
              </a:r>
              <a:r>
                <a:rPr lang="ko-KR" altLang="en-US" sz="1600" dirty="0"/>
                <a:t>값은 </a:t>
              </a:r>
              <a:r>
                <a:rPr lang="en-US" altLang="ko-KR" sz="1600" dirty="0"/>
                <a:t>0.5</a:t>
              </a:r>
              <a:r>
                <a:rPr lang="ko-KR" altLang="en-US" sz="1600" dirty="0"/>
                <a:t>이상 기준에서 </a:t>
              </a:r>
              <a:r>
                <a:rPr lang="en-US" altLang="ko-KR" sz="1600" dirty="0"/>
                <a:t>0.909</a:t>
              </a:r>
              <a:r>
                <a:rPr lang="ko-KR" altLang="en-US" sz="1600" dirty="0"/>
                <a:t>로 나타났 </a:t>
              </a:r>
              <a:r>
                <a:rPr lang="ko-KR" altLang="en-US" sz="1600" dirty="0" err="1"/>
                <a:t>으며</a:t>
              </a:r>
              <a:r>
                <a:rPr lang="en-US" altLang="ko-KR" sz="1600" dirty="0"/>
                <a:t>, Bartlett</a:t>
              </a:r>
              <a:r>
                <a:rPr lang="ko-KR" altLang="en-US" sz="1600" dirty="0"/>
                <a:t>의 구형성검정 유의수준은 </a:t>
              </a:r>
              <a:r>
                <a:rPr lang="en-US" altLang="ko-KR" sz="1600" dirty="0"/>
                <a:t>0.000</a:t>
              </a:r>
              <a:r>
                <a:rPr lang="ko-KR" altLang="en-US" sz="1600" dirty="0"/>
                <a:t>으 로 나타났다</a:t>
              </a:r>
              <a:r>
                <a:rPr lang="en-US" altLang="ko-KR" sz="1600" dirty="0"/>
                <a:t>.</a:t>
              </a:r>
              <a:endPara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endPara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r>
                <a:rPr lang="en-US" altLang="ko-KR" sz="1600" dirty="0"/>
                <a:t>4. Cronbach’s α</a:t>
              </a:r>
              <a:r>
                <a:rPr lang="ko-KR" altLang="en-US" sz="1600" dirty="0"/>
                <a:t>값 역시 </a:t>
              </a:r>
              <a:r>
                <a:rPr lang="en-US" altLang="ko-KR" sz="1600" dirty="0"/>
                <a:t>0.8</a:t>
              </a:r>
              <a:r>
                <a:rPr lang="ko-KR" altLang="en-US" sz="1600" dirty="0"/>
                <a:t>이상으로 높게 나타나 탐색적 요인분석 결과 신뢰성과 타당성을 확보</a:t>
              </a:r>
              <a:r>
                <a:rPr lang="en-US" altLang="ko-KR" sz="1600" dirty="0"/>
                <a:t>(</a:t>
              </a:r>
              <a:r>
                <a:rPr lang="ko-KR" altLang="en-US" sz="1600" dirty="0" err="1"/>
                <a:t>이훈영</a:t>
              </a:r>
              <a:r>
                <a:rPr lang="en-US" altLang="ko-KR" sz="1600" dirty="0"/>
                <a:t>, 2013)</a:t>
              </a:r>
              <a:r>
                <a:rPr lang="ko-KR" altLang="en-US" sz="1600" dirty="0"/>
                <a:t>하였</a:t>
              </a:r>
              <a:r>
                <a:rPr lang="ko-KR" alt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다</a:t>
              </a:r>
              <a:r>
                <a:rPr lang="en-US" altLang="ko-KR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.</a:t>
              </a:r>
              <a:endPara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75F28F1-6789-47E0-BC08-6B0FEACDC2FB}"/>
                </a:ext>
              </a:extLst>
            </p:cNvPr>
            <p:cNvSpPr txBox="1"/>
            <p:nvPr/>
          </p:nvSpPr>
          <p:spPr>
            <a:xfrm>
              <a:off x="7582781" y="952143"/>
              <a:ext cx="445887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설문문항들의 신뢰도와 타당도를 탐색적 요인분석을 통해 실시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요인추출방법으로 주성분분석법 사용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측정요인들 간의 독립성을 가정한 직교회전방식인 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Varimax 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방법 사용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내적 일관성을 나타내는 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Cronbach’s α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를 구해 검증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3377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AC1F0-37E2-1FF6-CAF6-55F0AFF61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DA307A8A-BD23-24EA-0610-8ED8727C0D38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연구결과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1668CD9-83D1-D5A0-F3C0-7C1912302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162" y="0"/>
            <a:ext cx="5506218" cy="6532775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09AF2F2F-223F-4AE3-9F41-67CEE36B69A2}"/>
              </a:ext>
            </a:extLst>
          </p:cNvPr>
          <p:cNvGrpSpPr/>
          <p:nvPr/>
        </p:nvGrpSpPr>
        <p:grpSpPr>
          <a:xfrm>
            <a:off x="7560297" y="430071"/>
            <a:ext cx="4494063" cy="6102704"/>
            <a:chOff x="7560297" y="430071"/>
            <a:chExt cx="4494063" cy="6102704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4F725A27-EB68-4D01-84C5-EA4BF4574953}"/>
                </a:ext>
              </a:extLst>
            </p:cNvPr>
            <p:cNvGrpSpPr/>
            <p:nvPr/>
          </p:nvGrpSpPr>
          <p:grpSpPr>
            <a:xfrm>
              <a:off x="7560297" y="430071"/>
              <a:ext cx="4494063" cy="6102704"/>
              <a:chOff x="7560297" y="430071"/>
              <a:chExt cx="4494063" cy="610270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B6E2E71E-ED3C-498D-84F8-C256C24D6406}"/>
                  </a:ext>
                </a:extLst>
              </p:cNvPr>
              <p:cNvSpPr/>
              <p:nvPr/>
            </p:nvSpPr>
            <p:spPr>
              <a:xfrm>
                <a:off x="7560297" y="430071"/>
                <a:ext cx="4458878" cy="6102704"/>
              </a:xfrm>
              <a:prstGeom prst="rect">
                <a:avLst/>
              </a:prstGeom>
              <a:solidFill>
                <a:srgbClr val="7C8BB6">
                  <a:alpha val="1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sz="17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15395EB-673D-4197-A3AC-272C15CD2F49}"/>
                  </a:ext>
                </a:extLst>
              </p:cNvPr>
              <p:cNvSpPr txBox="1"/>
              <p:nvPr/>
            </p:nvSpPr>
            <p:spPr>
              <a:xfrm>
                <a:off x="7560297" y="430071"/>
                <a:ext cx="44588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4472C4"/>
                    </a:solidFill>
                  </a:rPr>
                  <a:t>확인적 요인분석 결과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32AF669-268C-4E2A-B58E-ED56E7DC6B25}"/>
                  </a:ext>
                </a:extLst>
              </p:cNvPr>
              <p:cNvSpPr txBox="1"/>
              <p:nvPr/>
            </p:nvSpPr>
            <p:spPr>
              <a:xfrm>
                <a:off x="7595481" y="2286324"/>
                <a:ext cx="4458879" cy="33686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ko-KR" altLang="en-US" sz="1600" dirty="0"/>
                  <a:t>표준 </a:t>
                </a:r>
                <a:r>
                  <a:rPr lang="ko-KR" altLang="en-US" sz="1600" dirty="0" err="1"/>
                  <a:t>요인부하량인</a:t>
                </a:r>
                <a:r>
                  <a:rPr lang="ko-KR" altLang="en-US" sz="1600" dirty="0"/>
                  <a:t> </a:t>
                </a:r>
                <a:r>
                  <a:rPr lang="ko-KR" altLang="en-US" sz="1600" dirty="0" err="1"/>
                  <a:t>표준적재치는</a:t>
                </a:r>
                <a:r>
                  <a:rPr lang="ko-KR" altLang="en-US" sz="1600" dirty="0"/>
                  <a:t> 모든 값이 </a:t>
                </a:r>
                <a:r>
                  <a:rPr lang="en-US" altLang="ko-KR" sz="1600" dirty="0"/>
                  <a:t>0.5 </a:t>
                </a:r>
                <a:r>
                  <a:rPr lang="ko-KR" altLang="en-US" sz="1600" dirty="0"/>
                  <a:t>이상으로 나타났음</a:t>
                </a:r>
                <a:endParaRPr lang="en-US" altLang="ko-KR" sz="1600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ko-KR" altLang="en-US" sz="1600" dirty="0"/>
                  <a:t>각 측정변수들의 복합신뢰도는 모두 </a:t>
                </a:r>
                <a:r>
                  <a:rPr lang="en-US" altLang="ko-KR" sz="1600" dirty="0"/>
                  <a:t>0.7</a:t>
                </a:r>
                <a:r>
                  <a:rPr lang="ko-KR" altLang="en-US" sz="1600" dirty="0"/>
                  <a:t>이상으로 나타났음</a:t>
                </a:r>
                <a:endParaRPr lang="en-US" altLang="ko-KR" sz="1600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모든 </a:t>
                </a:r>
                <a:r>
                  <a:rPr lang="ko-KR" altLang="en-US" sz="1600" dirty="0" err="1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요인부하량이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 통계적으로 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t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값이 유의한 것으로 나타나 각 구성 </a:t>
                </a:r>
                <a:r>
                  <a:rPr lang="ko-KR" altLang="en-US" sz="1600" dirty="0" err="1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개념간의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 단일차원성과 수렴타당도를 확보</a:t>
                </a:r>
                <a:endParaRPr lang="en-US" altLang="ko-KR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endParaRP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ko-KR" altLang="en-US" sz="1600" dirty="0" err="1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평균분산추출값이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0.5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이상으로 확인되어 판별타당성을 충족</a:t>
                </a:r>
                <a:endParaRPr lang="en-US" altLang="ko-KR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B3135DF-6D86-49B4-BAFD-63BFEDB03565}"/>
                </a:ext>
              </a:extLst>
            </p:cNvPr>
            <p:cNvSpPr txBox="1"/>
            <p:nvPr/>
          </p:nvSpPr>
          <p:spPr>
            <a:xfrm>
              <a:off x="7582781" y="952143"/>
              <a:ext cx="445887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탐색적 </a:t>
              </a:r>
              <a:r>
                <a:rPr lang="ko-KR" altLang="en-US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요인분석만으론는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 측정요인의 판별타당성과 수렴타당성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, 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단일차원성을 나타내기에는 한계가 있음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측정모형의 확인적 검증을 위하여 확인적 요인분석을 실시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신뢰도의 다른 측정치로 </a:t>
              </a:r>
              <a:r>
                <a:rPr lang="ko-KR" altLang="en-US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평균분산추출값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(AVE) 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사용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AVE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는 전체 변량 중에 </a:t>
              </a:r>
              <a:r>
                <a:rPr lang="ko-KR" altLang="en-US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관측변인에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 의해 설명된 </a:t>
              </a:r>
              <a:r>
                <a:rPr lang="ko-KR" altLang="en-US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평균변량의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 분산의 크기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7BB4BA1-2504-454D-8FE2-D6BFBE40FD23}"/>
              </a:ext>
            </a:extLst>
          </p:cNvPr>
          <p:cNvSpPr/>
          <p:nvPr/>
        </p:nvSpPr>
        <p:spPr>
          <a:xfrm>
            <a:off x="3389744" y="350625"/>
            <a:ext cx="694575" cy="57547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92B1819-EFCF-4E1C-8627-7EA8A90A8330}"/>
              </a:ext>
            </a:extLst>
          </p:cNvPr>
          <p:cNvSpPr/>
          <p:nvPr/>
        </p:nvSpPr>
        <p:spPr>
          <a:xfrm>
            <a:off x="3317966" y="243511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1</a:t>
            </a:r>
            <a:endParaRPr lang="ko-KR" altLang="en-US" sz="11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147233A-68B3-4513-9BE8-F654639C6839}"/>
              </a:ext>
            </a:extLst>
          </p:cNvPr>
          <p:cNvSpPr/>
          <p:nvPr/>
        </p:nvSpPr>
        <p:spPr>
          <a:xfrm>
            <a:off x="5300390" y="349200"/>
            <a:ext cx="938178" cy="57547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11AECD5-6C57-43FD-8141-D5C21B3CAE75}"/>
              </a:ext>
            </a:extLst>
          </p:cNvPr>
          <p:cNvSpPr/>
          <p:nvPr/>
        </p:nvSpPr>
        <p:spPr>
          <a:xfrm>
            <a:off x="4665390" y="349200"/>
            <a:ext cx="635000" cy="57547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372527FB-DE83-499D-86D9-6F2D160575FC}"/>
              </a:ext>
            </a:extLst>
          </p:cNvPr>
          <p:cNvSpPr/>
          <p:nvPr/>
        </p:nvSpPr>
        <p:spPr>
          <a:xfrm>
            <a:off x="4593611" y="244600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3</a:t>
            </a:r>
            <a:endParaRPr lang="ko-KR" altLang="en-US" sz="11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5650C06-B92A-4740-856F-27FFAE3ABA7E}"/>
              </a:ext>
            </a:extLst>
          </p:cNvPr>
          <p:cNvSpPr/>
          <p:nvPr/>
        </p:nvSpPr>
        <p:spPr>
          <a:xfrm>
            <a:off x="6227490" y="349200"/>
            <a:ext cx="938178" cy="57547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29B22F0F-36A7-4158-8258-4E44BD7AD821}"/>
              </a:ext>
            </a:extLst>
          </p:cNvPr>
          <p:cNvSpPr/>
          <p:nvPr/>
        </p:nvSpPr>
        <p:spPr>
          <a:xfrm>
            <a:off x="6155711" y="244600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4</a:t>
            </a:r>
            <a:endParaRPr lang="ko-KR" altLang="en-US" sz="11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D140D393-E8F4-47DD-8DC6-B1C04821033E}"/>
              </a:ext>
            </a:extLst>
          </p:cNvPr>
          <p:cNvSpPr/>
          <p:nvPr/>
        </p:nvSpPr>
        <p:spPr>
          <a:xfrm>
            <a:off x="5228611" y="244600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2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01917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AC1F0-37E2-1FF6-CAF6-55F0AFF61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DA307A8A-BD23-24EA-0610-8ED8727C0D38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연구결과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1668CD9-83D1-D5A0-F3C0-7C1912302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162" y="0"/>
            <a:ext cx="5506218" cy="6532775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09AF2F2F-223F-4AE3-9F41-67CEE36B69A2}"/>
              </a:ext>
            </a:extLst>
          </p:cNvPr>
          <p:cNvGrpSpPr/>
          <p:nvPr/>
        </p:nvGrpSpPr>
        <p:grpSpPr>
          <a:xfrm>
            <a:off x="7560297" y="430071"/>
            <a:ext cx="4494063" cy="6102704"/>
            <a:chOff x="7560297" y="430071"/>
            <a:chExt cx="4494063" cy="6102704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4F725A27-EB68-4D01-84C5-EA4BF4574953}"/>
                </a:ext>
              </a:extLst>
            </p:cNvPr>
            <p:cNvGrpSpPr/>
            <p:nvPr/>
          </p:nvGrpSpPr>
          <p:grpSpPr>
            <a:xfrm>
              <a:off x="7560297" y="430071"/>
              <a:ext cx="4494063" cy="6102704"/>
              <a:chOff x="7560297" y="430071"/>
              <a:chExt cx="4494063" cy="610270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B6E2E71E-ED3C-498D-84F8-C256C24D6406}"/>
                  </a:ext>
                </a:extLst>
              </p:cNvPr>
              <p:cNvSpPr/>
              <p:nvPr/>
            </p:nvSpPr>
            <p:spPr>
              <a:xfrm>
                <a:off x="7560297" y="430071"/>
                <a:ext cx="4458878" cy="6102704"/>
              </a:xfrm>
              <a:prstGeom prst="rect">
                <a:avLst/>
              </a:prstGeom>
              <a:solidFill>
                <a:srgbClr val="7C8BB6">
                  <a:alpha val="1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sz="17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15395EB-673D-4197-A3AC-272C15CD2F49}"/>
                  </a:ext>
                </a:extLst>
              </p:cNvPr>
              <p:cNvSpPr txBox="1"/>
              <p:nvPr/>
            </p:nvSpPr>
            <p:spPr>
              <a:xfrm>
                <a:off x="7560297" y="430071"/>
                <a:ext cx="44588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4472C4"/>
                    </a:solidFill>
                  </a:rPr>
                  <a:t>확인적 요인분석 결과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32AF669-268C-4E2A-B58E-ED56E7DC6B25}"/>
                  </a:ext>
                </a:extLst>
              </p:cNvPr>
              <p:cNvSpPr txBox="1"/>
              <p:nvPr/>
            </p:nvSpPr>
            <p:spPr>
              <a:xfrm>
                <a:off x="7595481" y="1841824"/>
                <a:ext cx="4458879" cy="3738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5. </a:t>
                </a:r>
                <a:r>
                  <a:rPr lang="ko-KR" altLang="en-US" sz="1600" dirty="0" err="1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카이자승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 통계량의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P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값이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0.05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이상이면 연구모형이 적합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-&gt; </a:t>
                </a:r>
                <a:r>
                  <a:rPr lang="ko-KR" altLang="en-US" sz="1600" dirty="0" err="1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카이자승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 통계량이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911.706, P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값이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0.000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으로 나타나 해당 기준을 </a:t>
                </a:r>
                <a:r>
                  <a:rPr lang="ko-KR" altLang="en-US" sz="1600" dirty="0" err="1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미충족</a:t>
                </a:r>
                <a:endParaRPr lang="en-US" altLang="ko-KR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6. χ²/df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의 적합성 판단기준은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5.0 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이하로서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, 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본 연구모형의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χ²/df 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비율은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1.691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로 나타나 제시된 기준치를 충족시키기 때문에 연구모형이 적합하다고 판단할 수 있다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. 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B3135DF-6D86-49B4-BAFD-63BFEDB03565}"/>
                </a:ext>
              </a:extLst>
            </p:cNvPr>
            <p:cNvSpPr txBox="1"/>
            <p:nvPr/>
          </p:nvSpPr>
          <p:spPr>
            <a:xfrm>
              <a:off x="7582781" y="952143"/>
              <a:ext cx="44588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카이자승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(χ2) 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통계량은 샘플 사이즈에 지나치게 민감해서 기각 확률이 높아지기 때문에 </a:t>
              </a:r>
              <a:r>
                <a:rPr lang="ko-KR" altLang="en-US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카이자승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(χ2) 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통계량의 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P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값 기준 대신에 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χ²/df 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비율이 적합도의 기준이 될 수 있다는 연구를 바탕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7BB4BA1-2504-454D-8FE2-D6BFBE40FD23}"/>
              </a:ext>
            </a:extLst>
          </p:cNvPr>
          <p:cNvSpPr/>
          <p:nvPr/>
        </p:nvSpPr>
        <p:spPr>
          <a:xfrm>
            <a:off x="2058161" y="6094412"/>
            <a:ext cx="2240789" cy="15259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92B1819-EFCF-4E1C-8627-7EA8A90A8330}"/>
              </a:ext>
            </a:extLst>
          </p:cNvPr>
          <p:cNvSpPr/>
          <p:nvPr/>
        </p:nvSpPr>
        <p:spPr>
          <a:xfrm>
            <a:off x="1871292" y="6084885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6</a:t>
            </a:r>
            <a:endParaRPr lang="ko-KR" altLang="en-US" sz="11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D65FEDC-B532-4233-9B9C-A5FDF66257E9}"/>
              </a:ext>
            </a:extLst>
          </p:cNvPr>
          <p:cNvSpPr/>
          <p:nvPr/>
        </p:nvSpPr>
        <p:spPr>
          <a:xfrm>
            <a:off x="1677816" y="6084885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5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377472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AC1F0-37E2-1FF6-CAF6-55F0AFF61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DA307A8A-BD23-24EA-0610-8ED8727C0D38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연구결과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1668CD9-83D1-D5A0-F3C0-7C1912302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162" y="0"/>
            <a:ext cx="5506218" cy="6532775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09AF2F2F-223F-4AE3-9F41-67CEE36B69A2}"/>
              </a:ext>
            </a:extLst>
          </p:cNvPr>
          <p:cNvGrpSpPr/>
          <p:nvPr/>
        </p:nvGrpSpPr>
        <p:grpSpPr>
          <a:xfrm>
            <a:off x="7560297" y="430071"/>
            <a:ext cx="4494063" cy="6102704"/>
            <a:chOff x="7560297" y="430071"/>
            <a:chExt cx="4494063" cy="6102704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4F725A27-EB68-4D01-84C5-EA4BF4574953}"/>
                </a:ext>
              </a:extLst>
            </p:cNvPr>
            <p:cNvGrpSpPr/>
            <p:nvPr/>
          </p:nvGrpSpPr>
          <p:grpSpPr>
            <a:xfrm>
              <a:off x="7560297" y="430071"/>
              <a:ext cx="4494063" cy="6102704"/>
              <a:chOff x="7560297" y="430071"/>
              <a:chExt cx="4494063" cy="610270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B6E2E71E-ED3C-498D-84F8-C256C24D6406}"/>
                  </a:ext>
                </a:extLst>
              </p:cNvPr>
              <p:cNvSpPr/>
              <p:nvPr/>
            </p:nvSpPr>
            <p:spPr>
              <a:xfrm>
                <a:off x="7560297" y="430071"/>
                <a:ext cx="4458878" cy="6102704"/>
              </a:xfrm>
              <a:prstGeom prst="rect">
                <a:avLst/>
              </a:prstGeom>
              <a:solidFill>
                <a:srgbClr val="7C8BB6">
                  <a:alpha val="1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sz="17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15395EB-673D-4197-A3AC-272C15CD2F49}"/>
                  </a:ext>
                </a:extLst>
              </p:cNvPr>
              <p:cNvSpPr txBox="1"/>
              <p:nvPr/>
            </p:nvSpPr>
            <p:spPr>
              <a:xfrm>
                <a:off x="7560297" y="430071"/>
                <a:ext cx="44588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4472C4"/>
                    </a:solidFill>
                  </a:rPr>
                  <a:t>확인적 요인분석 결과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32AF669-268C-4E2A-B58E-ED56E7DC6B25}"/>
                  </a:ext>
                </a:extLst>
              </p:cNvPr>
              <p:cNvSpPr txBox="1"/>
              <p:nvPr/>
            </p:nvSpPr>
            <p:spPr>
              <a:xfrm>
                <a:off x="7595481" y="1507995"/>
                <a:ext cx="4458879" cy="48460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7. AGFI, GFI, NFI, IFI, TLI, CFI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 등의 값이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0.9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이상이면 연구모형 적합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&amp; RMSEA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의 경우에는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0.05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이하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, PGFI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값은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0.6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이상일 때 연구모형 적합성 인정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-&gt; 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본 연구모형은 적합도 통계치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0.9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이상 기준에 모두 충족하지 못함</a:t>
                </a:r>
                <a:endParaRPr lang="en-US" altLang="ko-KR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8. 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하지만 이수열과 </a:t>
                </a:r>
                <a:r>
                  <a:rPr lang="ko-KR" altLang="en-US" sz="1600" dirty="0" err="1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이경호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(2013)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는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GFI, NFI, TLI, CFI &gt; 0.8 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이면서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RMSEA &lt; 0.1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이하이면 적합도 기준을 충족하며 허용 가능하다고 주장 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-&gt; </a:t>
                </a:r>
                <a:r>
                  <a:rPr lang="ko-KR" altLang="en-US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 이 기준을 적용하여 연구모형 적합도가 기준치를 충족시키고 수용 가능하다고 판단할 수 있다</a:t>
                </a:r>
                <a:r>
                  <a:rPr lang="en-US" altLang="ko-KR" sz="1600" dirty="0">
                    <a:gradFill>
                      <a:gsLst>
                        <a:gs pos="0">
                          <a:schemeClr val="tx1"/>
                        </a:gs>
                        <a:gs pos="100000">
                          <a:schemeClr val="tx1"/>
                        </a:gs>
                      </a:gsLst>
                      <a:lin ang="5400000" scaled="0"/>
                    </a:gra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맑은 고딕 Semilight" panose="020B0502040204020203" pitchFamily="50" charset="-127"/>
                  </a:rPr>
                  <a:t>.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B3135DF-6D86-49B4-BAFD-63BFEDB03565}"/>
                </a:ext>
              </a:extLst>
            </p:cNvPr>
            <p:cNvSpPr txBox="1"/>
            <p:nvPr/>
          </p:nvSpPr>
          <p:spPr>
            <a:xfrm>
              <a:off x="7582781" y="952143"/>
              <a:ext cx="44588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카이자승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(χ2) 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통계량 이외에 연구모형의 적합도를 판단하는 통계치는 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AGFI, GFI, NFI, IFI, TLI, CFI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값 등이 있음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7BB4BA1-2504-454D-8FE2-D6BFBE40FD23}"/>
              </a:ext>
            </a:extLst>
          </p:cNvPr>
          <p:cNvSpPr/>
          <p:nvPr/>
        </p:nvSpPr>
        <p:spPr>
          <a:xfrm>
            <a:off x="2058161" y="6230938"/>
            <a:ext cx="4710939" cy="1158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92B1819-EFCF-4E1C-8627-7EA8A90A8330}"/>
              </a:ext>
            </a:extLst>
          </p:cNvPr>
          <p:cNvSpPr/>
          <p:nvPr/>
        </p:nvSpPr>
        <p:spPr>
          <a:xfrm>
            <a:off x="1868677" y="6336600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8</a:t>
            </a:r>
            <a:endParaRPr lang="ko-KR" altLang="en-US" sz="11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D65FEDC-B532-4233-9B9C-A5FDF66257E9}"/>
              </a:ext>
            </a:extLst>
          </p:cNvPr>
          <p:cNvSpPr/>
          <p:nvPr/>
        </p:nvSpPr>
        <p:spPr>
          <a:xfrm>
            <a:off x="1868677" y="6169720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7</a:t>
            </a:r>
            <a:endParaRPr lang="ko-KR" altLang="en-US" sz="11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2A5FBD1-1BC4-43E5-97F3-BA739C1B00CA}"/>
              </a:ext>
            </a:extLst>
          </p:cNvPr>
          <p:cNvSpPr/>
          <p:nvPr/>
        </p:nvSpPr>
        <p:spPr>
          <a:xfrm>
            <a:off x="2058161" y="6346826"/>
            <a:ext cx="4710939" cy="1158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7058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CC48FE-202F-AC78-AE86-7350D748F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015E6AF8-2196-9679-5ECD-A9238CAB7E53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연구결과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7806C2-F159-B2CC-96CC-5C7E946E9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86" y="1012425"/>
            <a:ext cx="6249272" cy="2857899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03C7489B-A276-4312-AF03-E6E9AB32F79F}"/>
              </a:ext>
            </a:extLst>
          </p:cNvPr>
          <p:cNvGrpSpPr/>
          <p:nvPr/>
        </p:nvGrpSpPr>
        <p:grpSpPr>
          <a:xfrm>
            <a:off x="7560297" y="430071"/>
            <a:ext cx="4494063" cy="6102704"/>
            <a:chOff x="7560297" y="430071"/>
            <a:chExt cx="4494063" cy="610270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3B3A1EE-1B4D-4F64-9ADC-C33BAF37F146}"/>
                </a:ext>
              </a:extLst>
            </p:cNvPr>
            <p:cNvGrpSpPr/>
            <p:nvPr/>
          </p:nvGrpSpPr>
          <p:grpSpPr>
            <a:xfrm>
              <a:off x="7560297" y="430071"/>
              <a:ext cx="4494063" cy="6102704"/>
              <a:chOff x="7560297" y="430071"/>
              <a:chExt cx="4494063" cy="6102704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047E792C-203F-4F02-9D73-1AA6CE3E2480}"/>
                  </a:ext>
                </a:extLst>
              </p:cNvPr>
              <p:cNvSpPr/>
              <p:nvPr/>
            </p:nvSpPr>
            <p:spPr>
              <a:xfrm>
                <a:off x="7560297" y="430071"/>
                <a:ext cx="4458878" cy="6102704"/>
              </a:xfrm>
              <a:prstGeom prst="rect">
                <a:avLst/>
              </a:prstGeom>
              <a:solidFill>
                <a:srgbClr val="7C8BB6">
                  <a:alpha val="1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sz="17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6CCCC26-1BDE-4C25-9156-0ECEF459D9D5}"/>
                  </a:ext>
                </a:extLst>
              </p:cNvPr>
              <p:cNvSpPr txBox="1"/>
              <p:nvPr/>
            </p:nvSpPr>
            <p:spPr>
              <a:xfrm>
                <a:off x="7560297" y="430071"/>
                <a:ext cx="44588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4472C4"/>
                    </a:solidFill>
                  </a:rPr>
                  <a:t>확인적 요인분석 결과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5D25809-CC6A-4C14-A19E-8C797174CF15}"/>
                  </a:ext>
                </a:extLst>
              </p:cNvPr>
              <p:cNvSpPr txBox="1"/>
              <p:nvPr/>
            </p:nvSpPr>
            <p:spPr>
              <a:xfrm>
                <a:off x="7595481" y="2286324"/>
                <a:ext cx="4458879" cy="22606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US" altLang="ko-KR" sz="1600" dirty="0" err="1"/>
                  <a:t>Fornell</a:t>
                </a:r>
                <a:r>
                  <a:rPr lang="en-US" altLang="ko-KR" sz="1600" dirty="0"/>
                  <a:t> </a:t>
                </a:r>
                <a:r>
                  <a:rPr lang="en-US" altLang="ko-KR" sz="1600" dirty="0" err="1"/>
                  <a:t>Lacker</a:t>
                </a:r>
                <a:r>
                  <a:rPr lang="en-US" altLang="ko-KR" sz="1600" dirty="0"/>
                  <a:t>  </a:t>
                </a:r>
                <a:r>
                  <a:rPr lang="ko-KR" altLang="en-US" sz="1600" dirty="0"/>
                  <a:t>방식을 적용하여 </a:t>
                </a:r>
                <a:r>
                  <a:rPr lang="ko-KR" altLang="en-US" sz="1600" dirty="0" err="1"/>
                  <a:t>평균분산추출값</a:t>
                </a:r>
                <a:r>
                  <a:rPr lang="en-US" altLang="ko-KR" sz="1600" dirty="0"/>
                  <a:t>( AVE)</a:t>
                </a:r>
                <a:r>
                  <a:rPr lang="ko-KR" altLang="en-US" sz="1600" dirty="0"/>
                  <a:t>이 모든 구성개념 간 </a:t>
                </a:r>
                <a:r>
                  <a:rPr lang="ko-KR" altLang="en-US" sz="1600" dirty="0" err="1"/>
                  <a:t>상관계수자승치보다</a:t>
                </a:r>
                <a:r>
                  <a:rPr lang="ko-KR" altLang="en-US" sz="1600" dirty="0"/>
                  <a:t> </a:t>
                </a:r>
                <a:r>
                  <a:rPr lang="ko-KR" altLang="en-US" sz="1600" dirty="0" err="1"/>
                  <a:t>커야한다는</a:t>
                </a:r>
                <a:r>
                  <a:rPr lang="ko-KR" altLang="en-US" sz="1600" dirty="0"/>
                  <a:t> 기준에 따라 모든 변수의 평균 </a:t>
                </a:r>
                <a:r>
                  <a:rPr lang="ko-KR" altLang="en-US" sz="1600" dirty="0" err="1"/>
                  <a:t>분산추출값의</a:t>
                </a:r>
                <a:r>
                  <a:rPr lang="ko-KR" altLang="en-US" sz="1600" dirty="0"/>
                  <a:t> 제곱근한 값이 다른 상관관계보다 높게 나와 판별타당성 확보</a:t>
                </a:r>
                <a:endParaRPr lang="en-US" altLang="ko-KR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241A856-8D9F-4059-827F-258A12FA0970}"/>
                </a:ext>
              </a:extLst>
            </p:cNvPr>
            <p:cNvSpPr txBox="1"/>
            <p:nvPr/>
          </p:nvSpPr>
          <p:spPr>
            <a:xfrm>
              <a:off x="7582781" y="952143"/>
              <a:ext cx="445887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신뢰도의 다른 측정치로 </a:t>
              </a:r>
              <a:r>
                <a:rPr lang="ko-KR" altLang="en-US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평균분산추출값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(AVE) 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사용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AVE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는 전체 변량 중에 </a:t>
              </a:r>
              <a:r>
                <a:rPr lang="ko-KR" altLang="en-US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관측변인에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 의해 설명된 </a:t>
              </a:r>
              <a:r>
                <a:rPr lang="ko-KR" altLang="en-US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평균변량의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 분산의 크기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측정모형의 판별타당성을 더 엄격하게 판단하는 한 방식으로  </a:t>
              </a:r>
              <a:r>
                <a:rPr lang="en-US" altLang="ko-KR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Fornell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 </a:t>
              </a:r>
              <a:r>
                <a:rPr lang="en-US" altLang="ko-KR" sz="1200" dirty="0" err="1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Lacker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 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방식을 적용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F239D7F-A9C1-4B9F-809F-DBAB118741BB}"/>
              </a:ext>
            </a:extLst>
          </p:cNvPr>
          <p:cNvSpPr/>
          <p:nvPr/>
        </p:nvSpPr>
        <p:spPr>
          <a:xfrm>
            <a:off x="1176518" y="1321118"/>
            <a:ext cx="487182" cy="246665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8C7409B-7C82-4221-A29C-6F28CA868B29}"/>
              </a:ext>
            </a:extLst>
          </p:cNvPr>
          <p:cNvSpPr/>
          <p:nvPr/>
        </p:nvSpPr>
        <p:spPr>
          <a:xfrm>
            <a:off x="1104739" y="1159000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1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9452306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35307B-0D4F-DFB6-F94E-DABF09351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72817FA4-4431-99C7-A001-CBFF9886BF77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연구결과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7F9D32-EC4E-5D14-7F9E-44A2AC1D6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937" y="1197263"/>
            <a:ext cx="6966595" cy="441575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7FD48678-252A-4C88-A325-594364D70C57}"/>
              </a:ext>
            </a:extLst>
          </p:cNvPr>
          <p:cNvGrpSpPr/>
          <p:nvPr/>
        </p:nvGrpSpPr>
        <p:grpSpPr>
          <a:xfrm>
            <a:off x="7560297" y="430071"/>
            <a:ext cx="4494063" cy="6102704"/>
            <a:chOff x="7560297" y="430071"/>
            <a:chExt cx="4494063" cy="610270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DE2BE5C5-82AF-4DD2-BB59-CBD29413AF5A}"/>
                </a:ext>
              </a:extLst>
            </p:cNvPr>
            <p:cNvGrpSpPr/>
            <p:nvPr/>
          </p:nvGrpSpPr>
          <p:grpSpPr>
            <a:xfrm>
              <a:off x="7560297" y="430071"/>
              <a:ext cx="4494063" cy="6102704"/>
              <a:chOff x="7560297" y="430071"/>
              <a:chExt cx="4494063" cy="6102704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8064E6DF-2F4A-49FB-86FF-224E2D4A7AE6}"/>
                  </a:ext>
                </a:extLst>
              </p:cNvPr>
              <p:cNvSpPr/>
              <p:nvPr/>
            </p:nvSpPr>
            <p:spPr>
              <a:xfrm>
                <a:off x="7560297" y="430071"/>
                <a:ext cx="4458878" cy="6102704"/>
              </a:xfrm>
              <a:prstGeom prst="rect">
                <a:avLst/>
              </a:prstGeom>
              <a:solidFill>
                <a:srgbClr val="7C8BB6">
                  <a:alpha val="1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sz="17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643F9A6-BFAF-4080-B039-06ADA82C20CD}"/>
                  </a:ext>
                </a:extLst>
              </p:cNvPr>
              <p:cNvSpPr txBox="1"/>
              <p:nvPr/>
            </p:nvSpPr>
            <p:spPr>
              <a:xfrm>
                <a:off x="7560297" y="430071"/>
                <a:ext cx="44588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4472C4"/>
                    </a:solidFill>
                  </a:rPr>
                  <a:t>구조방정식 모형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AE14323-B4C5-44A4-90B7-C92BF6DE214C}"/>
                  </a:ext>
                </a:extLst>
              </p:cNvPr>
              <p:cNvSpPr txBox="1"/>
              <p:nvPr/>
            </p:nvSpPr>
            <p:spPr>
              <a:xfrm>
                <a:off x="7595481" y="2286324"/>
                <a:ext cx="4458879" cy="7833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ko-KR" altLang="en-US" sz="1600" dirty="0"/>
                  <a:t>가설 검정 결과 </a:t>
                </a:r>
                <a:r>
                  <a:rPr lang="en-US" altLang="ko-KR" sz="1600" dirty="0"/>
                  <a:t>H7a, H7b, H10</a:t>
                </a:r>
                <a:r>
                  <a:rPr lang="ko-KR" altLang="en-US" sz="1600" dirty="0"/>
                  <a:t>은 기각</a:t>
                </a:r>
                <a:r>
                  <a:rPr lang="en-US" altLang="ko-KR" sz="1600" dirty="0"/>
                  <a:t>, </a:t>
                </a:r>
                <a:r>
                  <a:rPr lang="ko-KR" altLang="en-US" sz="1600" dirty="0"/>
                  <a:t>그 이외에는 전부 채택되었음</a:t>
                </a:r>
                <a:endParaRPr lang="en-US" altLang="ko-KR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A30D3F9-04E5-4082-ACF9-422FC269265E}"/>
                </a:ext>
              </a:extLst>
            </p:cNvPr>
            <p:cNvSpPr txBox="1"/>
            <p:nvPr/>
          </p:nvSpPr>
          <p:spPr>
            <a:xfrm>
              <a:off x="7582781" y="952143"/>
              <a:ext cx="44588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연구모형 내 각 경로들의 인과관계를 분석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구조방정식 모형으로 설계된 연구모형 각 경로에 대한 표준경로계수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, 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표준오차</a:t>
              </a:r>
              <a:r>
                <a:rPr lang="en-US" altLang="ko-KR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, t</a:t>
              </a:r>
              <a:r>
                <a:rPr lang="ko-KR" altLang="en-US" sz="1200" dirty="0">
                  <a:solidFill>
                    <a:srgbClr val="4472C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맑은 고딕 Semilight" panose="020B0502040204020203" pitchFamily="50" charset="-127"/>
                </a:rPr>
                <a:t>값과 유의수준을 확인</a:t>
              </a:r>
              <a:endParaRPr lang="en-US" altLang="ko-KR" sz="12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5451455-8E4C-4D1F-85C7-26BF5E9B5716}"/>
              </a:ext>
            </a:extLst>
          </p:cNvPr>
          <p:cNvSpPr/>
          <p:nvPr/>
        </p:nvSpPr>
        <p:spPr>
          <a:xfrm>
            <a:off x="6343707" y="1511299"/>
            <a:ext cx="880053" cy="403860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E6FDAB1F-14BD-4FF2-B3E2-69C7E56B730E}"/>
              </a:ext>
            </a:extLst>
          </p:cNvPr>
          <p:cNvSpPr/>
          <p:nvPr/>
        </p:nvSpPr>
        <p:spPr>
          <a:xfrm>
            <a:off x="6254626" y="1436356"/>
            <a:ext cx="178161" cy="162118"/>
          </a:xfrm>
          <a:prstGeom prst="ellipse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1</a:t>
            </a:r>
            <a:endParaRPr lang="ko-KR" altLang="en-US" sz="11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239CFC3-4277-45C5-B4FF-789677AAFB37}"/>
              </a:ext>
            </a:extLst>
          </p:cNvPr>
          <p:cNvSpPr/>
          <p:nvPr/>
        </p:nvSpPr>
        <p:spPr>
          <a:xfrm>
            <a:off x="396239" y="4351020"/>
            <a:ext cx="6827521" cy="464820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D9F17D2-6E39-4A63-B89D-D3D9C7C72FF3}"/>
              </a:ext>
            </a:extLst>
          </p:cNvPr>
          <p:cNvSpPr/>
          <p:nvPr/>
        </p:nvSpPr>
        <p:spPr>
          <a:xfrm>
            <a:off x="396240" y="5282813"/>
            <a:ext cx="6827521" cy="267087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3047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35307B-0D4F-DFB6-F94E-DABF09351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72817FA4-4431-99C7-A001-CBFF9886BF77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연구결과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A2A4CBF-7697-4B81-9840-786B488D0349}"/>
              </a:ext>
            </a:extLst>
          </p:cNvPr>
          <p:cNvSpPr/>
          <p:nvPr/>
        </p:nvSpPr>
        <p:spPr>
          <a:xfrm>
            <a:off x="226001" y="830424"/>
            <a:ext cx="11610081" cy="6864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spc="-15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채택된 가설</a:t>
            </a:r>
            <a:endParaRPr lang="ko-KR" altLang="en-US" sz="2400" b="1" spc="-15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287AB52-F66C-47F3-BA4B-A4F83B14A9DA}"/>
              </a:ext>
            </a:extLst>
          </p:cNvPr>
          <p:cNvGrpSpPr/>
          <p:nvPr/>
        </p:nvGrpSpPr>
        <p:grpSpPr>
          <a:xfrm>
            <a:off x="226001" y="1637178"/>
            <a:ext cx="11610081" cy="4828938"/>
            <a:chOff x="226001" y="704115"/>
            <a:chExt cx="11610081" cy="482893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84152C60-814B-4C7D-B8FE-E1AA0BC51EEA}"/>
                </a:ext>
              </a:extLst>
            </p:cNvPr>
            <p:cNvSpPr/>
            <p:nvPr/>
          </p:nvSpPr>
          <p:spPr>
            <a:xfrm>
              <a:off x="355917" y="781562"/>
              <a:ext cx="5610168" cy="1841717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endPara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H1a: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비용의 합리성은 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소비자 저항에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>
                <a:defRPr/>
              </a:pPr>
              <a:endPara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H1b: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적합성은 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소비자저항에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>
                <a:defRPr/>
              </a:pPr>
              <a:endPara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H1c: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사회적 영향은 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소비자저항에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>
                <a:defRPr/>
              </a:pPr>
              <a:endPara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D545DD8C-0B3F-4B9D-880A-6A2337ADA795}"/>
                </a:ext>
              </a:extLst>
            </p:cNvPr>
            <p:cNvSpPr/>
            <p:nvPr/>
          </p:nvSpPr>
          <p:spPr>
            <a:xfrm>
              <a:off x="355917" y="2700726"/>
              <a:ext cx="5610168" cy="836953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H2: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소비자 저항은 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지각된 유용성에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 </a:t>
              </a:r>
              <a:endPara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1F64EC2E-E3E2-4881-A14B-274EBD6DAEDB}"/>
                </a:ext>
              </a:extLst>
            </p:cNvPr>
            <p:cNvSpPr/>
            <p:nvPr/>
          </p:nvSpPr>
          <p:spPr>
            <a:xfrm>
              <a:off x="355917" y="3594377"/>
              <a:ext cx="5610168" cy="836953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H3: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소비자저항은  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사용의도에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 </a:t>
              </a:r>
              <a:endPara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D57DB3C9-963B-4830-A515-E0E5C82A1CAF}"/>
                </a:ext>
              </a:extLst>
            </p:cNvPr>
            <p:cNvSpPr/>
            <p:nvPr/>
          </p:nvSpPr>
          <p:spPr>
            <a:xfrm>
              <a:off x="6096000" y="781562"/>
              <a:ext cx="5610168" cy="836953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H4: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TRI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활성요인은 지각된 유용성에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H4a : </a:t>
              </a:r>
              <a:r>
                <a:rPr lang="ko-KR" altLang="en-US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낙관성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↔ 지각된 유용성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(+), H4b : </a:t>
              </a:r>
              <a:r>
                <a:rPr lang="ko-KR" altLang="en-US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혁신성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↔ 지각된 유용성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B7576D0A-0260-43D0-96DC-C35497BB34DE}"/>
                </a:ext>
              </a:extLst>
            </p:cNvPr>
            <p:cNvSpPr/>
            <p:nvPr/>
          </p:nvSpPr>
          <p:spPr>
            <a:xfrm>
              <a:off x="6096000" y="1754170"/>
              <a:ext cx="5610168" cy="836953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H5: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TRI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저해요인은 지각된 유용성에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H5a :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불편함 ↔ 지각된 유용성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(-), H5b : </a:t>
              </a:r>
              <a:r>
                <a:rPr lang="ko-KR" altLang="en-US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불편감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↔ 지각된 유용성 부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(-) </a:t>
              </a:r>
              <a:endPara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930AA980-A6D5-41F8-9366-36297D437791}"/>
                </a:ext>
              </a:extLst>
            </p:cNvPr>
            <p:cNvSpPr/>
            <p:nvPr/>
          </p:nvSpPr>
          <p:spPr>
            <a:xfrm>
              <a:off x="6096000" y="2700725"/>
              <a:ext cx="5610168" cy="836953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H6: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TRI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활성요인은 지각된 사용용이성에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H6a : </a:t>
              </a:r>
              <a:r>
                <a:rPr lang="ko-KR" altLang="en-US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낙관성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↔ 지각된 사용용이성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</a:p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H6b : </a:t>
              </a:r>
              <a:r>
                <a:rPr lang="ko-KR" altLang="en-US" sz="1400" b="1" spc="-150" dirty="0" err="1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혁신성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↔ 지각된 사용용이성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 </a:t>
              </a:r>
              <a:endPara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07B0A88B-BFA8-46C4-939D-FCB03BBF8567}"/>
                </a:ext>
              </a:extLst>
            </p:cNvPr>
            <p:cNvSpPr/>
            <p:nvPr/>
          </p:nvSpPr>
          <p:spPr>
            <a:xfrm>
              <a:off x="6096000" y="3594377"/>
              <a:ext cx="5610168" cy="836953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H8: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지각된 사용용이성은 지각된 유용성에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9E23EF1-852B-4895-B77F-4803DA0091E8}"/>
                </a:ext>
              </a:extLst>
            </p:cNvPr>
            <p:cNvSpPr/>
            <p:nvPr/>
          </p:nvSpPr>
          <p:spPr>
            <a:xfrm>
              <a:off x="6096000" y="4532973"/>
              <a:ext cx="5610168" cy="836953"/>
            </a:xfrm>
            <a:prstGeom prst="rect">
              <a:avLst/>
            </a:prstGeom>
            <a:solidFill>
              <a:srgbClr val="7C8BB6">
                <a:alpha val="1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H9: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 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대한 지각된 유용성은 사용의도에 정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(+)</a:t>
              </a:r>
              <a:r>
                <a:rPr lang="ko-KR" altLang="en-US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의 유의미한 영향을 미칠 것이다</a:t>
              </a:r>
              <a:r>
                <a:rPr lang="en-US" altLang="ko-KR" sz="1400" b="1" spc="-150" dirty="0">
                  <a:ln>
                    <a:solidFill>
                      <a:prstClr val="white">
                        <a:alpha val="0"/>
                      </a:prst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 </a:t>
              </a:r>
              <a:endPara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4E22BA7-9DAD-4668-B67F-E9DA728C8629}"/>
                </a:ext>
              </a:extLst>
            </p:cNvPr>
            <p:cNvSpPr/>
            <p:nvPr/>
          </p:nvSpPr>
          <p:spPr>
            <a:xfrm>
              <a:off x="226001" y="704115"/>
              <a:ext cx="11610081" cy="4828938"/>
            </a:xfrm>
            <a:prstGeom prst="rect">
              <a:avLst/>
            </a:prstGeom>
            <a:noFill/>
            <a:ln w="28575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defRPr/>
              </a:pPr>
              <a:endPara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93614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35307B-0D4F-DFB6-F94E-DABF09351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72817FA4-4431-99C7-A001-CBFF9886BF77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연구결과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A2A4CBF-7697-4B81-9840-786B488D0349}"/>
              </a:ext>
            </a:extLst>
          </p:cNvPr>
          <p:cNvSpPr/>
          <p:nvPr/>
        </p:nvSpPr>
        <p:spPr>
          <a:xfrm>
            <a:off x="226001" y="830424"/>
            <a:ext cx="11610081" cy="68644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accent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기각된 가설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7576D0A-0260-43D0-96DC-C35497BB34DE}"/>
              </a:ext>
            </a:extLst>
          </p:cNvPr>
          <p:cNvSpPr/>
          <p:nvPr/>
        </p:nvSpPr>
        <p:spPr>
          <a:xfrm>
            <a:off x="339937" y="1714624"/>
            <a:ext cx="5610168" cy="1257176"/>
          </a:xfrm>
          <a:prstGeom prst="rect">
            <a:avLst/>
          </a:prstGeom>
          <a:solidFill>
            <a:schemeClr val="accent2">
              <a:lumMod val="20000"/>
              <a:lumOff val="80000"/>
              <a:alpha val="1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H7: 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음성인식 인공지능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(AI) 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제품에 대한 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TRI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저해요인은 지각된 사용용이성에 부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(-)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유의미한 영향을 미칠 것이다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defRPr/>
            </a:pP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H7a : 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불편함 ↔ 지각된 사용용이성 부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(-)</a:t>
            </a:r>
          </a:p>
          <a:p>
            <a:pPr>
              <a:defRPr/>
            </a:pP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H7b : </a:t>
            </a:r>
            <a:r>
              <a:rPr lang="ko-KR" altLang="en-US" sz="1400" b="1" spc="-150" dirty="0" err="1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불편감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 ↔ 지각된 사용용이성 부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(-)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7B0A88B-BFA8-46C4-939D-FCB03BBF8567}"/>
              </a:ext>
            </a:extLst>
          </p:cNvPr>
          <p:cNvSpPr/>
          <p:nvPr/>
        </p:nvSpPr>
        <p:spPr>
          <a:xfrm>
            <a:off x="6031041" y="1705293"/>
            <a:ext cx="5610168" cy="1257176"/>
          </a:xfrm>
          <a:prstGeom prst="rect">
            <a:avLst/>
          </a:prstGeom>
          <a:solidFill>
            <a:schemeClr val="accent2">
              <a:lumMod val="20000"/>
              <a:lumOff val="80000"/>
              <a:alpha val="1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H10: 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음성인식 인공지능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(AI) 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제품에 대한 지각된 사용용이성은 사용의도에 정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(+)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유의미한 영향을 미칠 것이다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64E22BA7-9DAD-4668-B67F-E9DA728C8629}"/>
              </a:ext>
            </a:extLst>
          </p:cNvPr>
          <p:cNvSpPr/>
          <p:nvPr/>
        </p:nvSpPr>
        <p:spPr>
          <a:xfrm>
            <a:off x="226001" y="1637178"/>
            <a:ext cx="11610081" cy="482893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endParaRPr lang="ko-KR" altLang="en-US" sz="1400" b="1" spc="-15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482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F966EA-7AEC-3FC4-A992-5F311BB5A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2E4F06DE-448C-03A8-4CBA-3828D7740F7B}"/>
              </a:ext>
            </a:extLst>
          </p:cNvPr>
          <p:cNvSpPr txBox="1"/>
          <p:nvPr/>
        </p:nvSpPr>
        <p:spPr>
          <a:xfrm>
            <a:off x="0" y="1680729"/>
            <a:ext cx="5278170" cy="68897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05000"/>
              </a:lnSpc>
              <a:defRPr/>
            </a:pPr>
            <a:r>
              <a:rPr lang="en-US" altLang="ko-KR" sz="400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5. </a:t>
            </a:r>
            <a:r>
              <a:rPr lang="ko-KR" altLang="en-US" sz="400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결론 및 시사점</a:t>
            </a:r>
            <a:endParaRPr lang="ko-KR" altLang="en-US" sz="4000" dirty="0">
              <a:gradFill>
                <a:gsLst>
                  <a:gs pos="49000">
                    <a:srgbClr val="4E4EF4"/>
                  </a:gs>
                  <a:gs pos="0">
                    <a:srgbClr val="389EFA"/>
                  </a:gs>
                  <a:gs pos="100000">
                    <a:srgbClr val="A36EF2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57061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4F206D-68CD-9F09-349D-96CE8CF65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55A32A00-6030-2ED1-30E8-E83806F7D732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결론 및 시사점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사각형: 둥근 모서리 43">
            <a:extLst>
              <a:ext uri="{FF2B5EF4-FFF2-40B4-BE49-F238E27FC236}">
                <a16:creationId xmlns:a16="http://schemas.microsoft.com/office/drawing/2014/main" id="{C71043F0-6449-4644-8E29-3A9304D2CEDE}"/>
              </a:ext>
            </a:extLst>
          </p:cNvPr>
          <p:cNvSpPr>
            <a:spLocks/>
          </p:cNvSpPr>
          <p:nvPr/>
        </p:nvSpPr>
        <p:spPr>
          <a:xfrm flipH="1">
            <a:off x="339936" y="930452"/>
            <a:ext cx="5617951" cy="414085"/>
          </a:xfrm>
          <a:prstGeom prst="roundRect">
            <a:avLst>
              <a:gd name="adj" fmla="val 8215"/>
            </a:avLst>
          </a:prstGeom>
          <a:solidFill>
            <a:srgbClr val="6746D5"/>
          </a:solidFill>
        </p:spPr>
        <p:txBody>
          <a:bodyPr wrap="non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시사점</a:t>
            </a:r>
          </a:p>
        </p:txBody>
      </p:sp>
      <p:sp>
        <p:nvSpPr>
          <p:cNvPr id="10" name="사각형: 둥근 모서리 43">
            <a:extLst>
              <a:ext uri="{FF2B5EF4-FFF2-40B4-BE49-F238E27FC236}">
                <a16:creationId xmlns:a16="http://schemas.microsoft.com/office/drawing/2014/main" id="{E8F76342-55DB-0B25-F7EE-96E2C3EBF690}"/>
              </a:ext>
            </a:extLst>
          </p:cNvPr>
          <p:cNvSpPr>
            <a:spLocks/>
          </p:cNvSpPr>
          <p:nvPr/>
        </p:nvSpPr>
        <p:spPr>
          <a:xfrm flipH="1">
            <a:off x="6202957" y="930452"/>
            <a:ext cx="5601970" cy="440384"/>
          </a:xfrm>
          <a:prstGeom prst="roundRect">
            <a:avLst>
              <a:gd name="adj" fmla="val 8215"/>
            </a:avLst>
          </a:prstGeom>
          <a:solidFill>
            <a:srgbClr val="232E81"/>
          </a:solidFill>
        </p:spPr>
        <p:txBody>
          <a:bodyPr wrap="non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i="0" u="none" strike="noStrike" kern="1200" cap="none" spc="-20" normalizeH="0" baseline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연구 한계 및 향후 연구 과제</a:t>
            </a:r>
            <a:endParaRPr kumimoji="0" lang="ko-KR" altLang="en-US" b="1" i="0" u="none" strike="noStrike" kern="1200" cap="none" spc="-20" normalizeH="0" baseline="0" noProof="0" dirty="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Arial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F49832-F8F1-A92A-6653-D413C59A17C8}"/>
              </a:ext>
            </a:extLst>
          </p:cNvPr>
          <p:cNvSpPr/>
          <p:nvPr/>
        </p:nvSpPr>
        <p:spPr>
          <a:xfrm>
            <a:off x="355916" y="1514470"/>
            <a:ext cx="5601971" cy="1152081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TRAM 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통합모형을 통해 음성인식 인공지능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(AI) 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제품과 서비스를 설명</a:t>
            </a:r>
            <a:endParaRPr lang="en-US" altLang="ko-KR" sz="1400" b="1" spc="-15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Tx/>
              <a:buChar char="-"/>
              <a:defRPr/>
            </a:pPr>
            <a:r>
              <a:rPr lang="en-US" altLang="ko-KR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TRI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구성개념변수들과 </a:t>
            </a:r>
            <a:r>
              <a:rPr lang="en-US" altLang="ko-KR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TAM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ko-KR" altLang="en-US" sz="1200" b="1" spc="-150" dirty="0" err="1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구성개념변수들과의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명확한 관련성 문제 해결</a:t>
            </a:r>
            <a:endParaRPr lang="en-US" altLang="ko-KR" sz="1200" b="1" spc="-15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Tx/>
              <a:buChar char="-"/>
              <a:defRPr/>
            </a:pPr>
            <a:r>
              <a:rPr lang="en-US" altLang="ko-KR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TAM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소비자 행동연구의 심리적 개념인 저항을 간과한 문제 해결</a:t>
            </a:r>
            <a:endParaRPr lang="en-US" altLang="ko-KR" sz="1200" b="1" spc="-15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A2094BD-C9A7-FD40-0AB7-8F8856619145}"/>
              </a:ext>
            </a:extLst>
          </p:cNvPr>
          <p:cNvSpPr/>
          <p:nvPr/>
        </p:nvSpPr>
        <p:spPr>
          <a:xfrm>
            <a:off x="347926" y="2805018"/>
            <a:ext cx="5601971" cy="1152081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연구의 수용과 확산 중심 연구에서의 확장</a:t>
            </a:r>
            <a:endParaRPr lang="en-US" altLang="ko-KR" sz="1400" b="1" spc="-15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defRPr/>
            </a:pPr>
            <a:r>
              <a:rPr lang="en-US" altLang="ko-KR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연구들의 수용과 확산 중심 연구에서 소비자 저항에 대한 중요성 확인 분석을 통해 혁신기술이나 제품</a:t>
            </a:r>
            <a:r>
              <a:rPr lang="en-US" altLang="ko-KR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등의 높은 실패 원인들을 규명하고 해결하기 위한 전략 제시</a:t>
            </a:r>
            <a:endParaRPr lang="en-US" altLang="ko-KR" sz="1400" b="1" spc="-15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4990B44-DA53-AED8-6F2F-2174B9EFC77A}"/>
              </a:ext>
            </a:extLst>
          </p:cNvPr>
          <p:cNvSpPr/>
          <p:nvPr/>
        </p:nvSpPr>
        <p:spPr>
          <a:xfrm>
            <a:off x="339936" y="4098247"/>
            <a:ext cx="5601971" cy="1152081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소비자 저항이 지각된  유용성에 부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(-)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유의한 영향을 미친다는 관계를 실증분석 검정</a:t>
            </a:r>
            <a:endParaRPr lang="en-US" altLang="ko-KR" sz="1400" b="1" spc="-15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defRPr/>
            </a:pPr>
            <a:r>
              <a:rPr lang="en-US" altLang="ko-KR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저항과 수용에 영향을 미치는 외부 구성개념변수들을 구분하여 실증분석</a:t>
            </a:r>
            <a:endParaRPr lang="en-US" altLang="ko-KR" sz="1200" b="1" spc="-15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AEA14A0-EF7E-2377-A5A4-5AF5202A10FF}"/>
              </a:ext>
            </a:extLst>
          </p:cNvPr>
          <p:cNvSpPr/>
          <p:nvPr/>
        </p:nvSpPr>
        <p:spPr>
          <a:xfrm>
            <a:off x="339936" y="5448741"/>
            <a:ext cx="5601971" cy="1152081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음성인식 인공지능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(AI) 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제품과 서비스에 대한 수용과 확산에 대한 활성요인과 저해요인들을 실증분석 검정</a:t>
            </a:r>
            <a:endParaRPr lang="en-US" altLang="ko-KR" sz="1400" b="1" spc="-15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defRPr/>
            </a:pPr>
            <a:r>
              <a:rPr lang="en-US" altLang="ko-KR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TRI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 소비자 저항 감소에 의한 지각된 유용성과 사용용이성을 증가시켜  소비자의 사용의도를 높일 수 있다는 관점에서의 마케팅 전략 수립 도움 예상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5AE9A2B-56DA-5043-AF61-63C0C1E9C9B5}"/>
              </a:ext>
            </a:extLst>
          </p:cNvPr>
          <p:cNvSpPr/>
          <p:nvPr/>
        </p:nvSpPr>
        <p:spPr>
          <a:xfrm>
            <a:off x="6223357" y="1538280"/>
            <a:ext cx="5601971" cy="1152081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소비자 저항에 미치는 많은 구성개념변수가 있음에도 많은 구성개념변수들을 고려하지 못했음</a:t>
            </a:r>
            <a:endParaRPr lang="en-US" altLang="ko-KR" sz="1400" b="1" spc="-15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buFontTx/>
              <a:buChar char="-"/>
              <a:defRPr/>
            </a:pP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연구에서는 저항과 수용의 통합모형을 기준으로 소비자 저항에 영향을 주는 외부변수들에 대한 보다 심도 깊은 탐색적 연구 필요</a:t>
            </a:r>
            <a:endParaRPr lang="en-US" altLang="ko-KR" sz="1200" b="1" spc="-15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521E305-BA1A-3644-A125-41912DA047F3}"/>
              </a:ext>
            </a:extLst>
          </p:cNvPr>
          <p:cNvSpPr/>
          <p:nvPr/>
        </p:nvSpPr>
        <p:spPr>
          <a:xfrm>
            <a:off x="6215367" y="2828828"/>
            <a:ext cx="5601971" cy="2619913"/>
          </a:xfrm>
          <a:prstGeom prst="rect">
            <a:avLst/>
          </a:prstGeom>
          <a:solidFill>
            <a:srgbClr val="7C8BB6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확장된 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TRAM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통해 음성인식 인공지능</a:t>
            </a:r>
            <a:r>
              <a:rPr lang="en-US" altLang="ko-KR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(AI)</a:t>
            </a:r>
            <a:r>
              <a:rPr lang="ko-KR" altLang="en-US" sz="14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과 같은 혁신기술을 활용한 제품과 서비스는 개인의 특성에 따라 영향관계가 달라질 수 있음</a:t>
            </a:r>
            <a:endParaRPr lang="en-US" altLang="ko-KR" sz="1400" b="1" spc="-150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prstClr val="black">
                      <a:lumMod val="85000"/>
                      <a:lumOff val="15000"/>
                    </a:prstClr>
                  </a:gs>
                  <a:gs pos="100000">
                    <a:prstClr val="black">
                      <a:lumMod val="85000"/>
                      <a:lumOff val="15000"/>
                    </a:prstClr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  <a:defRPr/>
            </a:pP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본 연구에서 중요하게 다룬 </a:t>
            </a:r>
            <a:r>
              <a:rPr lang="en-US" altLang="ko-KR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TRI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구성개념변수들 이외에도 소비자 개인의 특성에 대한 깊은 고찰과 논의 필요</a:t>
            </a:r>
            <a:endParaRPr lang="en-US" altLang="ko-KR" sz="1200" b="1" spc="-15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  <a:defRPr/>
            </a:pPr>
            <a:r>
              <a:rPr lang="en-US" altLang="ko-KR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TRAM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소비자 저항을 다양한 여러 차원으로 측정할 수 있는 학문적</a:t>
            </a:r>
            <a:r>
              <a:rPr lang="en-US" altLang="ko-KR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실무적으로 보다 의미 있는 연구를 통해 타당성 있는 다차원적 소비자 저항 측정도구 개발하는 향후 연구 과제</a:t>
            </a:r>
            <a:endParaRPr lang="en-US" altLang="ko-KR" sz="1200" b="1" spc="-15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  <a:defRPr/>
            </a:pP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개인의 특성을 심도 있게 고찰하여 보다 개선되고 발전된 </a:t>
            </a:r>
            <a:r>
              <a:rPr lang="en-US" altLang="ko-KR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TRAM </a:t>
            </a:r>
            <a:r>
              <a:rPr lang="ko-KR" altLang="en-US" sz="1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모형을 이루는 것이 향후 연구 과제</a:t>
            </a:r>
            <a:endParaRPr lang="en-US" altLang="ko-KR" sz="1200" b="1" spc="-150" dirty="0">
              <a:ln>
                <a:solidFill>
                  <a:prstClr val="white">
                    <a:alpha val="0"/>
                  </a:prstClr>
                </a:solidFill>
              </a:ln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2610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57F05140-C7A6-07A6-2E8E-A5B8661E7AF7}"/>
              </a:ext>
            </a:extLst>
          </p:cNvPr>
          <p:cNvSpPr txBox="1"/>
          <p:nvPr/>
        </p:nvSpPr>
        <p:spPr>
          <a:xfrm>
            <a:off x="0" y="1680729"/>
            <a:ext cx="5278170" cy="68897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05000"/>
              </a:lnSpc>
              <a:defRPr/>
            </a:pPr>
            <a:r>
              <a:rPr lang="en-US" altLang="ko-KR" sz="400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400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서론</a:t>
            </a:r>
            <a:endParaRPr lang="ko-KR" altLang="en-US" sz="4000" dirty="0">
              <a:gradFill>
                <a:gsLst>
                  <a:gs pos="49000">
                    <a:srgbClr val="4E4EF4"/>
                  </a:gs>
                  <a:gs pos="0">
                    <a:srgbClr val="389EFA"/>
                  </a:gs>
                  <a:gs pos="100000">
                    <a:srgbClr val="A36EF2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83787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982E6C-510E-C2F7-B36E-B7027A8B7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66DEB73B-F651-F703-4F0A-86457FEA3247}"/>
              </a:ext>
            </a:extLst>
          </p:cNvPr>
          <p:cNvSpPr txBox="1"/>
          <p:nvPr/>
        </p:nvSpPr>
        <p:spPr>
          <a:xfrm>
            <a:off x="3749121" y="2726995"/>
            <a:ext cx="4693758" cy="10618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05000"/>
              </a:lnSpc>
              <a:defRPr/>
            </a:pPr>
            <a:r>
              <a:rPr lang="en-US" altLang="ko-KR" sz="6000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32743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FDE8348-3E0E-44AD-84D6-F92794E9F629}"/>
              </a:ext>
            </a:extLst>
          </p:cNvPr>
          <p:cNvGrpSpPr/>
          <p:nvPr/>
        </p:nvGrpSpPr>
        <p:grpSpPr>
          <a:xfrm>
            <a:off x="800100" y="1546035"/>
            <a:ext cx="11153775" cy="906427"/>
            <a:chOff x="2447925" y="3357894"/>
            <a:chExt cx="7113589" cy="906427"/>
          </a:xfrm>
        </p:grpSpPr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39DBC1A5-7C3B-44C0-B939-B80A85C3AD9F}"/>
                </a:ext>
              </a:extLst>
            </p:cNvPr>
            <p:cNvSpPr txBox="1">
              <a:spLocks/>
            </p:cNvSpPr>
            <p:nvPr/>
          </p:nvSpPr>
          <p:spPr>
            <a:xfrm>
              <a:off x="2447925" y="3389644"/>
              <a:ext cx="533002" cy="604261"/>
            </a:xfrm>
            <a:prstGeom prst="rect">
              <a:avLst/>
            </a:prstGeom>
          </p:spPr>
          <p:txBody>
            <a:bodyPr lIns="0" tIns="0" rIns="0" bIns="0" anchor="ctr" anchorCtr="0">
              <a:no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tx1">
                          <a:alpha val="20000"/>
                        </a:schemeClr>
                      </a:gs>
                      <a:gs pos="100000">
                        <a:schemeClr val="tx1">
                          <a:alpha val="20000"/>
                        </a:schemeClr>
                      </a:gs>
                    </a:gsLst>
                    <a:lin ang="0" scaled="0"/>
                  </a:gra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맑은 고딕 Semilight" panose="020B0502040204020203" pitchFamily="50" charset="-127"/>
                </a:rPr>
                <a:t>1</a:t>
              </a:r>
              <a:endParaRPr kumimoji="0" lang="ko-KR" alt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>
                        <a:alpha val="20000"/>
                      </a:schemeClr>
                    </a:gs>
                    <a:gs pos="100000">
                      <a:schemeClr val="tx1">
                        <a:alpha val="20000"/>
                      </a:schemeClr>
                    </a:gs>
                  </a:gsLst>
                  <a:lin ang="0" scaled="0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11" name="내용 개체 틀 2">
              <a:extLst>
                <a:ext uri="{FF2B5EF4-FFF2-40B4-BE49-F238E27FC236}">
                  <a16:creationId xmlns:a16="http://schemas.microsoft.com/office/drawing/2014/main" id="{723F9116-2B6C-483F-A1F2-0E2A586ECFE4}"/>
                </a:ext>
              </a:extLst>
            </p:cNvPr>
            <p:cNvSpPr txBox="1">
              <a:spLocks/>
            </p:cNvSpPr>
            <p:nvPr/>
          </p:nvSpPr>
          <p:spPr>
            <a:xfrm>
              <a:off x="2886076" y="3400439"/>
              <a:ext cx="6675438" cy="602986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defPPr>
                <a:defRPr lang="ko-KR"/>
              </a:defPPr>
              <a:lvl1pPr marL="216000" indent="-216000" fontAlgn="base" latinLnBrk="0">
                <a:lnSpc>
                  <a:spcPct val="11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8892AA"/>
                </a:buClr>
                <a:buSzPct val="120000"/>
                <a:buFont typeface="Wingdings" panose="05000000000000000000" pitchFamily="2" charset="2"/>
                <a:buBlip>
                  <a:blip r:embed="rId3"/>
                </a:buBlip>
                <a:tabLst>
                  <a:tab pos="381000" algn="l"/>
                  <a:tab pos="827088" algn="l"/>
                </a:tabLst>
                <a:defRPr kumimoji="1" sz="1300" b="1" spc="0">
                  <a:ln w="11430">
                    <a:solidFill>
                      <a:schemeClr val="bg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 Unicode MS" panose="020B0604020202020204" pitchFamily="50" charset="-127"/>
                </a:defRPr>
              </a:lvl1pPr>
              <a:lvl2pPr marL="324000" indent="-108000" latinLnBrk="0">
                <a:lnSpc>
                  <a:spcPct val="110000"/>
                </a:lnSpc>
                <a:spcBef>
                  <a:spcPts val="300"/>
                </a:spcBef>
                <a:buFont typeface="나눔스퀘어" panose="020B0600000101010101" pitchFamily="50" charset="-127"/>
                <a:buChar char="-"/>
                <a:defRPr sz="1250" spc="-50" baseline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2pPr>
              <a:lvl3pPr marL="0" lvl="2" indent="0" algn="ctr" latinLnBrk="0">
                <a:lnSpc>
                  <a:spcPct val="100000"/>
                </a:lnSpc>
                <a:spcBef>
                  <a:spcPts val="0"/>
                </a:spcBef>
                <a:buClr>
                  <a:srgbClr val="C3C8D4"/>
                </a:buClr>
                <a:buFont typeface="Arial" panose="020B0604020202020204" pitchFamily="34" charset="0"/>
                <a:buNone/>
                <a:defRPr kumimoji="1" sz="2000" spc="-50" baseline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맑은 고딕 Semilight" panose="020B0502040204020203" pitchFamily="50" charset="-127"/>
                </a:defRPr>
              </a:lvl3pPr>
              <a:lvl4pPr marL="540000" indent="-108000" latinLnBrk="0">
                <a:lnSpc>
                  <a:spcPct val="100000"/>
                </a:lnSpc>
                <a:spcBef>
                  <a:spcPts val="300"/>
                </a:spcBef>
                <a:buClr>
                  <a:schemeClr val="tx1">
                    <a:lumMod val="50000"/>
                    <a:lumOff val="50000"/>
                  </a:schemeClr>
                </a:buClr>
                <a:buFont typeface="나눔스퀘어" panose="020B0600000101010101" pitchFamily="50" charset="-127"/>
                <a:buChar char="-"/>
                <a:defRPr sz="1150" spc="-50" baseline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4pPr>
              <a:lvl5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 baseline="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5pPr>
              <a:lvl6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6pPr>
              <a:lvl7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7pPr>
              <a:lvl8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8pPr>
              <a:lvl9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9pPr>
            </a:lstStyle>
            <a:p>
              <a:pPr lvl="2" algn="l" defTabSz="914400">
                <a:lnSpc>
                  <a:spcPct val="114000"/>
                </a:lnSpc>
                <a:defRPr/>
              </a:pPr>
              <a:r>
                <a:rPr kumimoji="1" lang="ko-KR" altLang="en-US" sz="1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effectLst/>
                  <a:uLnTx/>
                  <a:uFillTx/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Arial" pitchFamily="34" charset="0"/>
                </a:rPr>
                <a:t>인공지능</a:t>
              </a:r>
              <a:r>
                <a:rPr lang="ko-KR" altLang="en-US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Arial" pitchFamily="34" charset="0"/>
                </a:rPr>
                <a:t>의 발전에 따라 소비자를 대상으로 한 음성인식기반 인공지능</a:t>
              </a:r>
              <a:r>
                <a:rPr lang="en-US" altLang="ko-KR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Arial" pitchFamily="34" charset="0"/>
                </a:rPr>
                <a:t>(AI) </a:t>
              </a:r>
              <a:r>
                <a:rPr lang="ko-KR" altLang="en-US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Arial" pitchFamily="34" charset="0"/>
                </a:rPr>
                <a:t>서비스와 상품에 대한 소비자 관점에서의 연구의 필요성과 관심이 높아지고 있다</a:t>
              </a:r>
              <a:r>
                <a:rPr lang="en-US" altLang="ko-KR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Arial" pitchFamily="34" charset="0"/>
                </a:rPr>
                <a:t>.</a:t>
              </a:r>
              <a:endParaRPr kumimoji="1" lang="en-US" altLang="ko-KR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0"/>
                </a:gradFill>
                <a:effectLst/>
                <a:uLnTx/>
                <a:uFillTx/>
                <a:latin typeface="나눔스퀘어 네오 Regular" panose="00000500000000000000" pitchFamily="2" charset="-127"/>
                <a:ea typeface="나눔스퀘어 네오 Regular" panose="00000500000000000000" pitchFamily="2" charset="-127"/>
                <a:cs typeface="Arial" pitchFamily="34" charset="0"/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73BDA8C8-F05B-4802-B29E-A28C9CB2FCD0}"/>
                </a:ext>
              </a:extLst>
            </p:cNvPr>
            <p:cNvCxnSpPr>
              <a:cxnSpLocks/>
            </p:cNvCxnSpPr>
            <p:nvPr/>
          </p:nvCxnSpPr>
          <p:spPr>
            <a:xfrm>
              <a:off x="2447925" y="3357894"/>
              <a:ext cx="7113589" cy="0"/>
            </a:xfrm>
            <a:prstGeom prst="line">
              <a:avLst/>
            </a:prstGeom>
            <a:ln w="3175" cap="rnd">
              <a:solidFill>
                <a:srgbClr val="585D7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FE7DEFDC-E493-4CAD-B465-BF0776D9E733}"/>
                </a:ext>
              </a:extLst>
            </p:cNvPr>
            <p:cNvCxnSpPr>
              <a:cxnSpLocks/>
            </p:cNvCxnSpPr>
            <p:nvPr/>
          </p:nvCxnSpPr>
          <p:spPr>
            <a:xfrm>
              <a:off x="6925076" y="3500623"/>
              <a:ext cx="0" cy="763698"/>
            </a:xfrm>
            <a:prstGeom prst="line">
              <a:avLst/>
            </a:prstGeom>
            <a:ln w="3175" cap="rnd">
              <a:solidFill>
                <a:srgbClr val="585D72">
                  <a:alpha val="40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3FDE8348-3E0E-44AD-84D6-F92794E9F629}"/>
              </a:ext>
            </a:extLst>
          </p:cNvPr>
          <p:cNvGrpSpPr/>
          <p:nvPr/>
        </p:nvGrpSpPr>
        <p:grpSpPr>
          <a:xfrm>
            <a:off x="800100" y="2689035"/>
            <a:ext cx="11153775" cy="906427"/>
            <a:chOff x="2447925" y="3357894"/>
            <a:chExt cx="7113589" cy="906427"/>
          </a:xfrm>
        </p:grpSpPr>
        <p:sp>
          <p:nvSpPr>
            <p:cNvPr id="39" name="제목 1">
              <a:extLst>
                <a:ext uri="{FF2B5EF4-FFF2-40B4-BE49-F238E27FC236}">
                  <a16:creationId xmlns:a16="http://schemas.microsoft.com/office/drawing/2014/main" id="{39DBC1A5-7C3B-44C0-B939-B80A85C3AD9F}"/>
                </a:ext>
              </a:extLst>
            </p:cNvPr>
            <p:cNvSpPr txBox="1">
              <a:spLocks/>
            </p:cNvSpPr>
            <p:nvPr/>
          </p:nvSpPr>
          <p:spPr>
            <a:xfrm>
              <a:off x="2447925" y="3389644"/>
              <a:ext cx="533002" cy="604261"/>
            </a:xfrm>
            <a:prstGeom prst="rect">
              <a:avLst/>
            </a:prstGeom>
          </p:spPr>
          <p:txBody>
            <a:bodyPr lIns="0" tIns="0" rIns="0" bIns="0" anchor="ctr" anchorCtr="0">
              <a:no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0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chemeClr val="tx1">
                          <a:alpha val="20000"/>
                        </a:schemeClr>
                      </a:gs>
                      <a:gs pos="100000">
                        <a:schemeClr val="tx1">
                          <a:alpha val="20000"/>
                        </a:schemeClr>
                      </a:gs>
                    </a:gsLst>
                    <a:lin ang="0" scaled="0"/>
                  </a:gra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맑은 고딕 Semilight" panose="020B0502040204020203" pitchFamily="50" charset="-127"/>
                </a:rPr>
                <a:t>2</a:t>
              </a:r>
              <a:endParaRPr kumimoji="0" lang="ko-KR" alt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>
                        <a:alpha val="20000"/>
                      </a:schemeClr>
                    </a:gs>
                    <a:gs pos="100000">
                      <a:schemeClr val="tx1">
                        <a:alpha val="20000"/>
                      </a:schemeClr>
                    </a:gs>
                  </a:gsLst>
                  <a:lin ang="0" scaled="0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41" name="내용 개체 틀 2">
              <a:extLst>
                <a:ext uri="{FF2B5EF4-FFF2-40B4-BE49-F238E27FC236}">
                  <a16:creationId xmlns:a16="http://schemas.microsoft.com/office/drawing/2014/main" id="{723F9116-2B6C-483F-A1F2-0E2A586ECFE4}"/>
                </a:ext>
              </a:extLst>
            </p:cNvPr>
            <p:cNvSpPr txBox="1">
              <a:spLocks/>
            </p:cNvSpPr>
            <p:nvPr/>
          </p:nvSpPr>
          <p:spPr>
            <a:xfrm>
              <a:off x="2886076" y="3488235"/>
              <a:ext cx="6675438" cy="61657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defPPr>
                <a:defRPr lang="ko-KR"/>
              </a:defPPr>
              <a:lvl1pPr marL="216000" indent="-216000" fontAlgn="base" latinLnBrk="0">
                <a:lnSpc>
                  <a:spcPct val="11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8892AA"/>
                </a:buClr>
                <a:buSzPct val="120000"/>
                <a:buFont typeface="Wingdings" panose="05000000000000000000" pitchFamily="2" charset="2"/>
                <a:buBlip>
                  <a:blip r:embed="rId3"/>
                </a:buBlip>
                <a:tabLst>
                  <a:tab pos="381000" algn="l"/>
                  <a:tab pos="827088" algn="l"/>
                </a:tabLst>
                <a:defRPr kumimoji="1" sz="1300" b="1" spc="0">
                  <a:ln w="11430">
                    <a:solidFill>
                      <a:schemeClr val="bg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 Unicode MS" panose="020B0604020202020204" pitchFamily="50" charset="-127"/>
                </a:defRPr>
              </a:lvl1pPr>
              <a:lvl2pPr marL="324000" indent="-108000" latinLnBrk="0">
                <a:lnSpc>
                  <a:spcPct val="110000"/>
                </a:lnSpc>
                <a:spcBef>
                  <a:spcPts val="300"/>
                </a:spcBef>
                <a:buFont typeface="나눔스퀘어" panose="020B0600000101010101" pitchFamily="50" charset="-127"/>
                <a:buChar char="-"/>
                <a:defRPr sz="1250" spc="-50" baseline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2pPr>
              <a:lvl3pPr marL="0" lvl="2" indent="0" algn="ctr" latinLnBrk="0">
                <a:lnSpc>
                  <a:spcPct val="100000"/>
                </a:lnSpc>
                <a:spcBef>
                  <a:spcPts val="0"/>
                </a:spcBef>
                <a:buClr>
                  <a:srgbClr val="C3C8D4"/>
                </a:buClr>
                <a:buFont typeface="Arial" panose="020B0604020202020204" pitchFamily="34" charset="0"/>
                <a:buNone/>
                <a:defRPr kumimoji="1" sz="2000" spc="-50" baseline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맑은 고딕 Semilight" panose="020B0502040204020203" pitchFamily="50" charset="-127"/>
                </a:defRPr>
              </a:lvl3pPr>
              <a:lvl4pPr marL="540000" indent="-108000" latinLnBrk="0">
                <a:lnSpc>
                  <a:spcPct val="100000"/>
                </a:lnSpc>
                <a:spcBef>
                  <a:spcPts val="300"/>
                </a:spcBef>
                <a:buClr>
                  <a:schemeClr val="tx1">
                    <a:lumMod val="50000"/>
                    <a:lumOff val="50000"/>
                  </a:schemeClr>
                </a:buClr>
                <a:buFont typeface="나눔스퀘어" panose="020B0600000101010101" pitchFamily="50" charset="-127"/>
                <a:buChar char="-"/>
                <a:defRPr sz="1150" spc="-50" baseline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4pPr>
              <a:lvl5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 baseline="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5pPr>
              <a:lvl6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6pPr>
              <a:lvl7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7pPr>
              <a:lvl8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8pPr>
              <a:lvl9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9pPr>
            </a:lstStyle>
            <a:p>
              <a:pPr lvl="2" algn="l" defTabSz="914400">
                <a:lnSpc>
                  <a:spcPct val="114000"/>
                </a:lnSpc>
                <a:defRPr/>
              </a:pPr>
              <a:r>
                <a:rPr lang="ko-KR" altLang="en-US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음성인식 인공지능</a:t>
              </a:r>
              <a:r>
                <a:rPr lang="en-US" altLang="ko-KR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(AI) </a:t>
              </a:r>
              <a:r>
                <a:rPr lang="ko-KR" altLang="en-US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기술은 인간과의 상호작용을 통해 접근성을 높였으며 인공지능</a:t>
              </a:r>
              <a:r>
                <a:rPr lang="en-US" altLang="ko-KR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(AI) </a:t>
              </a:r>
              <a:r>
                <a:rPr lang="ko-KR" altLang="en-US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제품과 서비스 시장에 대한 현실적 적용이라고 볼 수 있다</a:t>
              </a:r>
              <a:r>
                <a:rPr lang="en-US" altLang="ko-KR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 </a:t>
              </a:r>
              <a:r>
                <a:rPr lang="en-US" altLang="ko-KR" sz="105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(</a:t>
              </a:r>
              <a:r>
                <a:rPr lang="ko-KR" altLang="en-US" sz="1050" spc="0" dirty="0" err="1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엄재홍</a:t>
              </a:r>
              <a:r>
                <a:rPr lang="en-US" altLang="ko-KR" sz="105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. 2017)</a:t>
              </a:r>
              <a:r>
                <a:rPr lang="en-US" altLang="ko-KR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 .</a:t>
              </a:r>
              <a:endParaRPr kumimoji="1" lang="en-US" altLang="ko-KR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0"/>
                </a:gradFill>
                <a:effectLst/>
                <a:uLnTx/>
                <a:uFillTx/>
                <a:latin typeface="나눔스퀘어 네오 Regular" panose="020B0600000101010101" charset="-127"/>
                <a:ea typeface="나눔스퀘어 네오 Regular" panose="020B0600000101010101" charset="-127"/>
                <a:cs typeface="Arial" pitchFamily="34" charset="0"/>
              </a:endParaRPr>
            </a:p>
          </p:txBody>
        </p: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73BDA8C8-F05B-4802-B29E-A28C9CB2FCD0}"/>
                </a:ext>
              </a:extLst>
            </p:cNvPr>
            <p:cNvCxnSpPr>
              <a:cxnSpLocks/>
            </p:cNvCxnSpPr>
            <p:nvPr/>
          </p:nvCxnSpPr>
          <p:spPr>
            <a:xfrm>
              <a:off x="2447925" y="3357894"/>
              <a:ext cx="7113589" cy="0"/>
            </a:xfrm>
            <a:prstGeom prst="line">
              <a:avLst/>
            </a:prstGeom>
            <a:ln w="3175" cap="rnd">
              <a:solidFill>
                <a:srgbClr val="585D7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FE7DEFDC-E493-4CAD-B465-BF0776D9E733}"/>
                </a:ext>
              </a:extLst>
            </p:cNvPr>
            <p:cNvCxnSpPr>
              <a:cxnSpLocks/>
            </p:cNvCxnSpPr>
            <p:nvPr/>
          </p:nvCxnSpPr>
          <p:spPr>
            <a:xfrm>
              <a:off x="6925076" y="3500623"/>
              <a:ext cx="0" cy="763698"/>
            </a:xfrm>
            <a:prstGeom prst="line">
              <a:avLst/>
            </a:prstGeom>
            <a:ln w="3175" cap="rnd">
              <a:solidFill>
                <a:srgbClr val="585D72">
                  <a:alpha val="40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3FDE8348-3E0E-44AD-84D6-F92794E9F629}"/>
              </a:ext>
            </a:extLst>
          </p:cNvPr>
          <p:cNvGrpSpPr/>
          <p:nvPr/>
        </p:nvGrpSpPr>
        <p:grpSpPr>
          <a:xfrm>
            <a:off x="800100" y="3832035"/>
            <a:ext cx="11153775" cy="906427"/>
            <a:chOff x="2447925" y="3357894"/>
            <a:chExt cx="7113589" cy="906427"/>
          </a:xfrm>
        </p:grpSpPr>
        <p:sp>
          <p:nvSpPr>
            <p:cNvPr id="51" name="제목 1">
              <a:extLst>
                <a:ext uri="{FF2B5EF4-FFF2-40B4-BE49-F238E27FC236}">
                  <a16:creationId xmlns:a16="http://schemas.microsoft.com/office/drawing/2014/main" id="{39DBC1A5-7C3B-44C0-B939-B80A85C3AD9F}"/>
                </a:ext>
              </a:extLst>
            </p:cNvPr>
            <p:cNvSpPr txBox="1">
              <a:spLocks/>
            </p:cNvSpPr>
            <p:nvPr/>
          </p:nvSpPr>
          <p:spPr>
            <a:xfrm>
              <a:off x="2447925" y="3389644"/>
              <a:ext cx="533002" cy="604261"/>
            </a:xfrm>
            <a:prstGeom prst="rect">
              <a:avLst/>
            </a:prstGeom>
          </p:spPr>
          <p:txBody>
            <a:bodyPr lIns="0" tIns="0" rIns="0" bIns="0" anchor="ctr" anchorCtr="0">
              <a:no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0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chemeClr val="tx1">
                          <a:alpha val="20000"/>
                        </a:schemeClr>
                      </a:gs>
                      <a:gs pos="100000">
                        <a:schemeClr val="tx1">
                          <a:alpha val="20000"/>
                        </a:schemeClr>
                      </a:gs>
                    </a:gsLst>
                    <a:lin ang="0" scaled="0"/>
                  </a:gra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맑은 고딕 Semilight" panose="020B0502040204020203" pitchFamily="50" charset="-127"/>
                </a:rPr>
                <a:t>3</a:t>
              </a:r>
              <a:endParaRPr kumimoji="0" lang="ko-KR" alt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>
                        <a:alpha val="20000"/>
                      </a:schemeClr>
                    </a:gs>
                    <a:gs pos="100000">
                      <a:schemeClr val="tx1">
                        <a:alpha val="20000"/>
                      </a:schemeClr>
                    </a:gs>
                  </a:gsLst>
                  <a:lin ang="0" scaled="0"/>
                </a:gra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맑은 고딕 Semilight" panose="020B0502040204020203" pitchFamily="50" charset="-127"/>
              </a:endParaRPr>
            </a:p>
          </p:txBody>
        </p:sp>
        <p:sp>
          <p:nvSpPr>
            <p:cNvPr id="53" name="내용 개체 틀 2">
              <a:extLst>
                <a:ext uri="{FF2B5EF4-FFF2-40B4-BE49-F238E27FC236}">
                  <a16:creationId xmlns:a16="http://schemas.microsoft.com/office/drawing/2014/main" id="{723F9116-2B6C-483F-A1F2-0E2A586ECFE4}"/>
                </a:ext>
              </a:extLst>
            </p:cNvPr>
            <p:cNvSpPr txBox="1">
              <a:spLocks/>
            </p:cNvSpPr>
            <p:nvPr/>
          </p:nvSpPr>
          <p:spPr>
            <a:xfrm>
              <a:off x="2886076" y="3557603"/>
              <a:ext cx="6675438" cy="616579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defPPr>
                <a:defRPr lang="ko-KR"/>
              </a:defPPr>
              <a:lvl1pPr marL="216000" indent="-216000" fontAlgn="base" latinLnBrk="0">
                <a:lnSpc>
                  <a:spcPct val="11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8892AA"/>
                </a:buClr>
                <a:buSzPct val="120000"/>
                <a:buFont typeface="Wingdings" panose="05000000000000000000" pitchFamily="2" charset="2"/>
                <a:buBlip>
                  <a:blip r:embed="rId3"/>
                </a:buBlip>
                <a:tabLst>
                  <a:tab pos="381000" algn="l"/>
                  <a:tab pos="827088" algn="l"/>
                </a:tabLst>
                <a:defRPr kumimoji="1" sz="1300" b="1" spc="0">
                  <a:ln w="11430">
                    <a:solidFill>
                      <a:schemeClr val="bg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 Unicode MS" panose="020B0604020202020204" pitchFamily="50" charset="-127"/>
                </a:defRPr>
              </a:lvl1pPr>
              <a:lvl2pPr marL="324000" indent="-108000" latinLnBrk="0">
                <a:lnSpc>
                  <a:spcPct val="110000"/>
                </a:lnSpc>
                <a:spcBef>
                  <a:spcPts val="300"/>
                </a:spcBef>
                <a:buFont typeface="나눔스퀘어" panose="020B0600000101010101" pitchFamily="50" charset="-127"/>
                <a:buChar char="-"/>
                <a:defRPr sz="1250" spc="-50" baseline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2pPr>
              <a:lvl3pPr marL="0" lvl="2" indent="0" algn="ctr" latinLnBrk="0">
                <a:lnSpc>
                  <a:spcPct val="100000"/>
                </a:lnSpc>
                <a:spcBef>
                  <a:spcPts val="0"/>
                </a:spcBef>
                <a:buClr>
                  <a:srgbClr val="C3C8D4"/>
                </a:buClr>
                <a:buFont typeface="Arial" panose="020B0604020202020204" pitchFamily="34" charset="0"/>
                <a:buNone/>
                <a:defRPr kumimoji="1" sz="2000" spc="-50" baseline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맑은 고딕 Semilight" panose="020B0502040204020203" pitchFamily="50" charset="-127"/>
                </a:defRPr>
              </a:lvl3pPr>
              <a:lvl4pPr marL="540000" indent="-108000" latinLnBrk="0">
                <a:lnSpc>
                  <a:spcPct val="100000"/>
                </a:lnSpc>
                <a:spcBef>
                  <a:spcPts val="300"/>
                </a:spcBef>
                <a:buClr>
                  <a:schemeClr val="tx1">
                    <a:lumMod val="50000"/>
                    <a:lumOff val="50000"/>
                  </a:schemeClr>
                </a:buClr>
                <a:buFont typeface="나눔스퀘어" panose="020B0600000101010101" pitchFamily="50" charset="-127"/>
                <a:buChar char="-"/>
                <a:defRPr sz="1150" spc="-50" baseline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4pPr>
              <a:lvl5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 baseline="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5pPr>
              <a:lvl6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6pPr>
              <a:lvl7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7pPr>
              <a:lvl8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8pPr>
              <a:lvl9pPr marL="216000" indent="0" latinLnBrk="0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>
                  <a:gradFill>
                    <a:gsLst>
                      <a:gs pos="0">
                        <a:srgbClr val="04306C"/>
                      </a:gs>
                      <a:gs pos="100000">
                        <a:srgbClr val="04306C"/>
                      </a:gs>
                    </a:gsLst>
                    <a:lin ang="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9pPr>
            </a:lstStyle>
            <a:p>
              <a:pPr lvl="2" algn="l" defTabSz="914400">
                <a:lnSpc>
                  <a:spcPct val="114000"/>
                </a:lnSpc>
                <a:defRPr/>
              </a:pPr>
              <a:r>
                <a:rPr kumimoji="1" lang="ko-KR" altLang="en-US" sz="1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effectLst/>
                  <a:uLnTx/>
                  <a:uFillTx/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그러나 산업성장에 비해 음성인식 인공지능</a:t>
              </a:r>
              <a:r>
                <a:rPr kumimoji="1" lang="en-US" altLang="ko-KR" sz="1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effectLst/>
                  <a:uLnTx/>
                  <a:uFillTx/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(AI)</a:t>
              </a:r>
              <a:r>
                <a:rPr kumimoji="1" lang="ko-KR" altLang="en-US" sz="1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effectLst/>
                  <a:uLnTx/>
                  <a:uFillTx/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를 활용한 제품과 서비스에 대한 논의와 검증해줄 소비자 관련연구는 부족한 편이며 해결해야 할 부분들이 많다</a:t>
              </a:r>
              <a:r>
                <a:rPr kumimoji="1" lang="en-US" altLang="ko-KR" sz="1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effectLst/>
                  <a:uLnTx/>
                  <a:uFillTx/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 </a:t>
              </a:r>
              <a:r>
                <a:rPr lang="en-US" altLang="ko-KR" sz="10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(</a:t>
              </a:r>
              <a:r>
                <a:rPr lang="ko-KR" altLang="en-US" sz="10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박재환</a:t>
              </a:r>
              <a:r>
                <a:rPr lang="en-US" altLang="ko-KR" sz="10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, 2016)</a:t>
              </a:r>
              <a:r>
                <a:rPr lang="en-US" altLang="ko-KR" sz="1800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0"/>
                  </a:gradFill>
                  <a:latin typeface="나눔스퀘어 네오 Regular" panose="020B0600000101010101" charset="-127"/>
                  <a:ea typeface="나눔스퀘어 네오 Regular" panose="020B0600000101010101" charset="-127"/>
                  <a:cs typeface="Arial" pitchFamily="34" charset="0"/>
                </a:rPr>
                <a:t>.</a:t>
              </a:r>
              <a:endParaRPr kumimoji="1" lang="en-US" altLang="ko-KR" sz="1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0"/>
                </a:gradFill>
                <a:effectLst/>
                <a:uLnTx/>
                <a:uFillTx/>
                <a:latin typeface="나눔스퀘어 네오 Regular" panose="020B0600000101010101" charset="-127"/>
                <a:ea typeface="나눔스퀘어 네오 Regular" panose="020B0600000101010101" charset="-127"/>
                <a:cs typeface="Arial" pitchFamily="34" charset="0"/>
              </a:endParaRPr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73BDA8C8-F05B-4802-B29E-A28C9CB2FCD0}"/>
                </a:ext>
              </a:extLst>
            </p:cNvPr>
            <p:cNvCxnSpPr>
              <a:cxnSpLocks/>
            </p:cNvCxnSpPr>
            <p:nvPr/>
          </p:nvCxnSpPr>
          <p:spPr>
            <a:xfrm>
              <a:off x="2447925" y="3357894"/>
              <a:ext cx="7113589" cy="0"/>
            </a:xfrm>
            <a:prstGeom prst="line">
              <a:avLst/>
            </a:prstGeom>
            <a:ln w="3175" cap="rnd">
              <a:solidFill>
                <a:srgbClr val="585D7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FE7DEFDC-E493-4CAD-B465-BF0776D9E733}"/>
                </a:ext>
              </a:extLst>
            </p:cNvPr>
            <p:cNvCxnSpPr>
              <a:cxnSpLocks/>
            </p:cNvCxnSpPr>
            <p:nvPr/>
          </p:nvCxnSpPr>
          <p:spPr>
            <a:xfrm>
              <a:off x="6925076" y="3500623"/>
              <a:ext cx="0" cy="763698"/>
            </a:xfrm>
            <a:prstGeom prst="line">
              <a:avLst/>
            </a:prstGeom>
            <a:ln w="3175" cap="rnd">
              <a:solidFill>
                <a:srgbClr val="585D72">
                  <a:alpha val="40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텍스트 개체 틀 2">
            <a:extLst>
              <a:ext uri="{FF2B5EF4-FFF2-40B4-BE49-F238E27FC236}">
                <a16:creationId xmlns:a16="http://schemas.microsoft.com/office/drawing/2014/main" id="{B0E8B756-A9F2-4507-AC9D-6E7A92DBDC2E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서론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6991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E5FB4-6BB8-2812-F3C6-0F4B6F25D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3A876304-08BD-08A5-44FC-A7E6AF34C331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서론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6B8C32D-519A-FDC1-DB06-B3B306B97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876" y="691703"/>
            <a:ext cx="5113469" cy="6096398"/>
          </a:xfrm>
          <a:prstGeom prst="rect">
            <a:avLst/>
          </a:prstGeom>
        </p:spPr>
      </p:pic>
      <p:grpSp>
        <p:nvGrpSpPr>
          <p:cNvPr id="44" name="그룹 43">
            <a:extLst>
              <a:ext uri="{FF2B5EF4-FFF2-40B4-BE49-F238E27FC236}">
                <a16:creationId xmlns:a16="http://schemas.microsoft.com/office/drawing/2014/main" id="{19EAD6D2-C2B2-7372-F87C-28AE6FBF2E98}"/>
              </a:ext>
            </a:extLst>
          </p:cNvPr>
          <p:cNvGrpSpPr/>
          <p:nvPr/>
        </p:nvGrpSpPr>
        <p:grpSpPr>
          <a:xfrm>
            <a:off x="5480263" y="957915"/>
            <a:ext cx="6535812" cy="5490713"/>
            <a:chOff x="5276349" y="985149"/>
            <a:chExt cx="5484911" cy="5490713"/>
          </a:xfrm>
        </p:grpSpPr>
        <p:sp>
          <p:nvSpPr>
            <p:cNvPr id="7" name="사각형: 둥근 모서리 127">
              <a:extLst>
                <a:ext uri="{FF2B5EF4-FFF2-40B4-BE49-F238E27FC236}">
                  <a16:creationId xmlns:a16="http://schemas.microsoft.com/office/drawing/2014/main" id="{253D16EC-8DA0-A6BA-CC34-F08068771C27}"/>
                </a:ext>
              </a:extLst>
            </p:cNvPr>
            <p:cNvSpPr/>
            <p:nvPr/>
          </p:nvSpPr>
          <p:spPr>
            <a:xfrm>
              <a:off x="5276349" y="985149"/>
              <a:ext cx="5484911" cy="5490713"/>
            </a:xfrm>
            <a:prstGeom prst="roundRect">
              <a:avLst>
                <a:gd name="adj" fmla="val 1521"/>
              </a:avLst>
            </a:prstGeom>
            <a:solidFill>
              <a:schemeClr val="bg1"/>
            </a:solidFill>
            <a:ln w="3175">
              <a:solidFill>
                <a:srgbClr val="BDC3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8" name="사각형: 둥근 모서리 43">
              <a:extLst>
                <a:ext uri="{FF2B5EF4-FFF2-40B4-BE49-F238E27FC236}">
                  <a16:creationId xmlns:a16="http://schemas.microsoft.com/office/drawing/2014/main" id="{2A8BB80C-7BB9-CEE4-9541-FCBA532F1AE5}"/>
                </a:ext>
              </a:extLst>
            </p:cNvPr>
            <p:cNvSpPr>
              <a:spLocks/>
            </p:cNvSpPr>
            <p:nvPr/>
          </p:nvSpPr>
          <p:spPr>
            <a:xfrm flipH="1">
              <a:off x="5388478" y="1091859"/>
              <a:ext cx="5245057" cy="440384"/>
            </a:xfrm>
            <a:prstGeom prst="roundRect">
              <a:avLst>
                <a:gd name="adj" fmla="val 8215"/>
              </a:avLst>
            </a:prstGeom>
            <a:solidFill>
              <a:srgbClr val="232E81"/>
            </a:solidFill>
          </p:spPr>
          <p:txBody>
            <a:bodyPr wrap="non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1" i="0" u="none" strike="noStrike" kern="1200" cap="none" spc="-20" normalizeH="0" baseline="0" dirty="0">
                  <a:ln>
                    <a:solidFill>
                      <a:srgbClr val="22449C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itchFamily="34" charset="0"/>
                </a:rPr>
                <a:t>TRAM </a:t>
              </a:r>
              <a:r>
                <a:rPr kumimoji="0" lang="ko-KR" altLang="en-US" b="1" i="0" u="none" strike="noStrike" kern="1200" cap="none" spc="-20" normalizeH="0" baseline="0" dirty="0">
                  <a:ln>
                    <a:solidFill>
                      <a:srgbClr val="22449C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itchFamily="34" charset="0"/>
                </a:rPr>
                <a:t>기반 음성인식 인공지능 연구</a:t>
              </a:r>
              <a:endParaRPr kumimoji="0" lang="ko-KR" altLang="en-US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42" name="사각형: 둥근 모서리 131">
              <a:extLst>
                <a:ext uri="{FF2B5EF4-FFF2-40B4-BE49-F238E27FC236}">
                  <a16:creationId xmlns:a16="http://schemas.microsoft.com/office/drawing/2014/main" id="{857CE17A-412F-D622-166D-4E0F06ECF9BD}"/>
                </a:ext>
              </a:extLst>
            </p:cNvPr>
            <p:cNvSpPr>
              <a:spLocks/>
            </p:cNvSpPr>
            <p:nvPr/>
          </p:nvSpPr>
          <p:spPr>
            <a:xfrm>
              <a:off x="5388479" y="1653745"/>
              <a:ext cx="5237213" cy="4762017"/>
            </a:xfrm>
            <a:prstGeom prst="roundRect">
              <a:avLst>
                <a:gd name="adj" fmla="val 9892"/>
              </a:avLst>
            </a:prstGeom>
            <a:solidFill>
              <a:srgbClr val="E5EA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marR="0" lvl="0" indent="-342900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본 연구는 소비자 성향 분석을 위해 소비자가 혁신기술을 받아들이는 태도에 관한 연구를 진행</a:t>
              </a:r>
              <a:endParaRPr lang="en-US" altLang="ko-KR" sz="1600" spc="-150" dirty="0">
                <a:ln>
                  <a:solidFill>
                    <a:srgbClr val="8892AA">
                      <a:alpha val="0"/>
                    </a:srgb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marL="342900" marR="0" lvl="0" indent="-342900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lang="en-US" altLang="ko-KR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TRI(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기술준비도</a:t>
              </a:r>
              <a:r>
                <a:rPr lang="en-US" altLang="ko-KR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 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모형과 </a:t>
              </a:r>
              <a:r>
                <a:rPr lang="en-US" altLang="ko-KR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TAM(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기술수용모델</a:t>
              </a:r>
              <a:r>
                <a:rPr lang="en-US" altLang="ko-KR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을 기반으로 연구한 </a:t>
              </a:r>
              <a:r>
                <a:rPr lang="en-US" altLang="ko-KR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TRAM(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기술준비수용모델</a:t>
              </a:r>
              <a:r>
                <a:rPr lang="en-US" altLang="ko-KR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을 기반으로 소비자들이 음성인식 인공지능을 채택 사용하는 것에 대한 성향들을 파악하고 사용의도에 어떠한 영향을 미치는지 실증 분석하고자 하였다</a:t>
              </a:r>
              <a:r>
                <a:rPr lang="en-US" altLang="ko-KR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9FE3022F-ED30-08B1-2F7F-139F4A9827FE}"/>
              </a:ext>
            </a:extLst>
          </p:cNvPr>
          <p:cNvSpPr txBox="1"/>
          <p:nvPr/>
        </p:nvSpPr>
        <p:spPr>
          <a:xfrm>
            <a:off x="5757860" y="5023625"/>
            <a:ext cx="53981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accent5"/>
                </a:solidFill>
                <a:latin typeface="+mj-ea"/>
                <a:ea typeface="+mj-ea"/>
              </a:rPr>
              <a:t>TRI</a:t>
            </a:r>
            <a:r>
              <a:rPr lang="ko-KR" altLang="en-US" sz="1400" dirty="0">
                <a:solidFill>
                  <a:schemeClr val="accent5"/>
                </a:solidFill>
                <a:latin typeface="+mj-ea"/>
                <a:ea typeface="+mj-ea"/>
              </a:rPr>
              <a:t> 모형이란</a:t>
            </a:r>
            <a:r>
              <a:rPr lang="en-US" altLang="ko-KR" sz="1400" dirty="0">
                <a:solidFill>
                  <a:schemeClr val="accent5"/>
                </a:solidFill>
                <a:latin typeface="+mj-ea"/>
                <a:ea typeface="+mj-ea"/>
              </a:rPr>
              <a:t>?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accent5"/>
                </a:solidFill>
                <a:latin typeface="+mj-ea"/>
                <a:ea typeface="+mj-ea"/>
              </a:rPr>
              <a:t>TAM </a:t>
            </a:r>
            <a:r>
              <a:rPr lang="ko-KR" altLang="en-US" sz="1400" dirty="0">
                <a:solidFill>
                  <a:schemeClr val="accent5"/>
                </a:solidFill>
                <a:latin typeface="+mj-ea"/>
                <a:ea typeface="+mj-ea"/>
              </a:rPr>
              <a:t>모형이란</a:t>
            </a:r>
            <a:r>
              <a:rPr lang="en-US" altLang="ko-KR" sz="1400" dirty="0">
                <a:solidFill>
                  <a:schemeClr val="accent5"/>
                </a:solidFill>
                <a:latin typeface="+mj-ea"/>
                <a:ea typeface="+mj-ea"/>
              </a:rPr>
              <a:t>?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accent5"/>
                </a:solidFill>
                <a:latin typeface="+mj-ea"/>
                <a:ea typeface="+mj-ea"/>
              </a:rPr>
              <a:t>TRAM </a:t>
            </a:r>
            <a:r>
              <a:rPr lang="ko-KR" altLang="en-US" sz="1400" dirty="0">
                <a:solidFill>
                  <a:schemeClr val="accent5"/>
                </a:solidFill>
                <a:latin typeface="+mj-ea"/>
                <a:ea typeface="+mj-ea"/>
              </a:rPr>
              <a:t>모형이란</a:t>
            </a:r>
            <a:r>
              <a:rPr lang="en-US" altLang="ko-KR" sz="1400" dirty="0">
                <a:solidFill>
                  <a:schemeClr val="accent5"/>
                </a:solidFill>
                <a:latin typeface="+mj-ea"/>
                <a:ea typeface="+mj-ea"/>
              </a:rPr>
              <a:t>?</a:t>
            </a:r>
            <a:endParaRPr lang="ko-KR" altLang="en-US" sz="14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24324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495BA3-3681-0FCB-D3B1-089C222F0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C94A9AE3-6446-39F5-41E8-A811E8E96BD5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서론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474BD29-1A64-7178-799A-85041FD8BF51}"/>
              </a:ext>
            </a:extLst>
          </p:cNvPr>
          <p:cNvGrpSpPr/>
          <p:nvPr/>
        </p:nvGrpSpPr>
        <p:grpSpPr>
          <a:xfrm>
            <a:off x="5479200" y="957915"/>
            <a:ext cx="6537600" cy="5490713"/>
            <a:chOff x="5276349" y="985149"/>
            <a:chExt cx="5484911" cy="5490713"/>
          </a:xfrm>
        </p:grpSpPr>
        <p:sp>
          <p:nvSpPr>
            <p:cNvPr id="7" name="사각형: 둥근 모서리 127">
              <a:extLst>
                <a:ext uri="{FF2B5EF4-FFF2-40B4-BE49-F238E27FC236}">
                  <a16:creationId xmlns:a16="http://schemas.microsoft.com/office/drawing/2014/main" id="{A76A7AAE-25DC-062D-C793-2B78C76CE618}"/>
                </a:ext>
              </a:extLst>
            </p:cNvPr>
            <p:cNvSpPr/>
            <p:nvPr/>
          </p:nvSpPr>
          <p:spPr>
            <a:xfrm>
              <a:off x="5276349" y="985149"/>
              <a:ext cx="5484911" cy="5490713"/>
            </a:xfrm>
            <a:prstGeom prst="roundRect">
              <a:avLst>
                <a:gd name="adj" fmla="val 1521"/>
              </a:avLst>
            </a:prstGeom>
            <a:solidFill>
              <a:schemeClr val="bg1"/>
            </a:solidFill>
            <a:ln w="3175">
              <a:solidFill>
                <a:srgbClr val="BDC3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8" name="사각형: 둥근 모서리 43">
              <a:extLst>
                <a:ext uri="{FF2B5EF4-FFF2-40B4-BE49-F238E27FC236}">
                  <a16:creationId xmlns:a16="http://schemas.microsoft.com/office/drawing/2014/main" id="{31A9DFC4-86AC-9C2D-AD78-E419DEF507FC}"/>
                </a:ext>
              </a:extLst>
            </p:cNvPr>
            <p:cNvSpPr>
              <a:spLocks/>
            </p:cNvSpPr>
            <p:nvPr/>
          </p:nvSpPr>
          <p:spPr>
            <a:xfrm flipH="1">
              <a:off x="5388478" y="1091859"/>
              <a:ext cx="5245057" cy="440384"/>
            </a:xfrm>
            <a:prstGeom prst="roundRect">
              <a:avLst>
                <a:gd name="adj" fmla="val 8215"/>
              </a:avLst>
            </a:prstGeom>
            <a:solidFill>
              <a:srgbClr val="232E81"/>
            </a:solidFill>
          </p:spPr>
          <p:txBody>
            <a:bodyPr wrap="non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b="1" i="0" u="none" strike="noStrike" kern="1200" cap="none" spc="-20" normalizeH="0" baseline="0" dirty="0">
                  <a:ln>
                    <a:solidFill>
                      <a:srgbClr val="22449C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itchFamily="34" charset="0"/>
                </a:rPr>
                <a:t>TRAM </a:t>
              </a:r>
              <a:r>
                <a:rPr kumimoji="0" lang="ko-KR" altLang="en-US" b="1" i="0" u="none" strike="noStrike" kern="1200" cap="none" spc="-20" normalizeH="0" baseline="0" dirty="0">
                  <a:ln>
                    <a:solidFill>
                      <a:srgbClr val="22449C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itchFamily="34" charset="0"/>
                </a:rPr>
                <a:t>기반 음성인식 인공지능 연구의 목적</a:t>
              </a:r>
              <a:endParaRPr kumimoji="0" lang="ko-KR" altLang="en-US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42" name="사각형: 둥근 모서리 131">
              <a:extLst>
                <a:ext uri="{FF2B5EF4-FFF2-40B4-BE49-F238E27FC236}">
                  <a16:creationId xmlns:a16="http://schemas.microsoft.com/office/drawing/2014/main" id="{BD545FA3-7653-FE37-220C-5E320877C7D3}"/>
                </a:ext>
              </a:extLst>
            </p:cNvPr>
            <p:cNvSpPr>
              <a:spLocks/>
            </p:cNvSpPr>
            <p:nvPr/>
          </p:nvSpPr>
          <p:spPr>
            <a:xfrm>
              <a:off x="5388479" y="1653745"/>
              <a:ext cx="5237213" cy="4762017"/>
            </a:xfrm>
            <a:prstGeom prst="roundRect">
              <a:avLst>
                <a:gd name="adj" fmla="val 9892"/>
              </a:avLst>
            </a:prstGeom>
            <a:solidFill>
              <a:srgbClr val="E5EA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marR="0" lvl="0" indent="-34290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이라는 혁신기술이용 영향요인에 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rgbClr val="C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소비자의 심리적 변수 저항을 포함시킨 통합모델을 제시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하여 학문적 고찰과 이해를 넓힌 새로운 모델 제시</a:t>
              </a:r>
              <a:endParaRPr lang="en-US" altLang="ko-KR" sz="1600" spc="-150" dirty="0">
                <a:ln>
                  <a:solidFill>
                    <a:srgbClr val="8892AA">
                      <a:alpha val="0"/>
                    </a:srgb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marL="342900" marR="0" lvl="0" indent="-34290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음성인식 인공지능</a:t>
              </a:r>
              <a:r>
                <a:rPr lang="en-US" altLang="ko-KR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(AI)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gradFill>
                    <a:gsLst>
                      <a:gs pos="0">
                        <a:prstClr val="black">
                          <a:lumMod val="85000"/>
                          <a:lumOff val="15000"/>
                        </a:prstClr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시장의 상황을 균형적인 시각으로 제공</a:t>
              </a:r>
              <a:endParaRPr lang="en-US" altLang="ko-KR" sz="1600" spc="-150" dirty="0">
                <a:ln>
                  <a:solidFill>
                    <a:srgbClr val="8892AA">
                      <a:alpha val="0"/>
                    </a:srgbClr>
                  </a:solidFill>
                </a:ln>
                <a:gradFill>
                  <a:gsLst>
                    <a:gs pos="0">
                      <a:prstClr val="black">
                        <a:lumMod val="85000"/>
                        <a:lumOff val="15000"/>
                      </a:prstClr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marL="342900" marR="0" lvl="0" indent="-34290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소비자의 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rgbClr val="C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저항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과 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rgbClr val="C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기술준비도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에 따른 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rgbClr val="C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기술수용도의 영향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을 보다 명확하게 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rgbClr val="C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설명</a:t>
              </a:r>
              <a:r>
                <a:rPr lang="ko-KR" altLang="en-US" sz="1600" spc="-150" dirty="0">
                  <a:ln>
                    <a:solidFill>
                      <a:srgbClr val="8892AA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하고 사용의도에 미치는 영향을 살펴 실무적인 측면에 시사점을 제공</a:t>
              </a:r>
              <a:endParaRPr lang="en-US" altLang="ko-KR" sz="1600" spc="-150" dirty="0">
                <a:ln>
                  <a:solidFill>
                    <a:srgbClr val="8892AA">
                      <a:alpha val="0"/>
                    </a:srgbClr>
                  </a:solidFill>
                </a:ln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B1D8EA0-23AE-7980-F747-46F2BDCE8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800" y="691200"/>
            <a:ext cx="5170462" cy="6166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607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1EF299-F043-B08C-5278-A147B9F5D4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10F5333A-806C-F6B5-6C16-BEAF60E0B3A7}"/>
              </a:ext>
            </a:extLst>
          </p:cNvPr>
          <p:cNvSpPr txBox="1"/>
          <p:nvPr/>
        </p:nvSpPr>
        <p:spPr>
          <a:xfrm>
            <a:off x="0" y="1680729"/>
            <a:ext cx="5278170" cy="68897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05000"/>
              </a:lnSpc>
              <a:defRPr/>
            </a:pPr>
            <a:r>
              <a:rPr lang="en-US" altLang="ko-KR" sz="400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4000" b="1" dirty="0">
                <a:gradFill>
                  <a:gsLst>
                    <a:gs pos="49000">
                      <a:srgbClr val="4E4EF4"/>
                    </a:gs>
                    <a:gs pos="0">
                      <a:srgbClr val="389EFA"/>
                    </a:gs>
                    <a:gs pos="100000">
                      <a:srgbClr val="A36EF2"/>
                    </a:gs>
                  </a:gsLst>
                  <a:lin ang="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이론적 배경</a:t>
            </a:r>
            <a:endParaRPr lang="ko-KR" altLang="en-US" sz="4000" dirty="0">
              <a:gradFill>
                <a:gsLst>
                  <a:gs pos="49000">
                    <a:srgbClr val="4E4EF4"/>
                  </a:gs>
                  <a:gs pos="0">
                    <a:srgbClr val="389EFA"/>
                  </a:gs>
                  <a:gs pos="100000">
                    <a:srgbClr val="A36EF2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2380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86DB0-98B7-06E2-123A-3753A49BE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5E0378AF-86DB-1654-9C1A-5A08636F8C10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이론적 배경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211B59C-F1CE-170E-0838-63417F46DF15}"/>
              </a:ext>
            </a:extLst>
          </p:cNvPr>
          <p:cNvGrpSpPr/>
          <p:nvPr/>
        </p:nvGrpSpPr>
        <p:grpSpPr>
          <a:xfrm>
            <a:off x="339937" y="2316655"/>
            <a:ext cx="5907440" cy="3647089"/>
            <a:chOff x="339937" y="1605455"/>
            <a:chExt cx="5907440" cy="364708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B54AF49-3CF0-6352-6DAC-E17A4EF6C933}"/>
                </a:ext>
              </a:extLst>
            </p:cNvPr>
            <p:cNvSpPr/>
            <p:nvPr/>
          </p:nvSpPr>
          <p:spPr>
            <a:xfrm>
              <a:off x="339937" y="1605455"/>
              <a:ext cx="5907440" cy="364708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4472C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26" name="Picture 2" descr="Technology Readiness Index (TRI) Model [15] ">
              <a:extLst>
                <a:ext uri="{FF2B5EF4-FFF2-40B4-BE49-F238E27FC236}">
                  <a16:creationId xmlns:a16="http://schemas.microsoft.com/office/drawing/2014/main" id="{B547E8FC-A1FA-4864-2149-5791184073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3862" y="1783827"/>
              <a:ext cx="5665945" cy="32903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사각형: 둥근 모서리 43">
            <a:extLst>
              <a:ext uri="{FF2B5EF4-FFF2-40B4-BE49-F238E27FC236}">
                <a16:creationId xmlns:a16="http://schemas.microsoft.com/office/drawing/2014/main" id="{748DA2DB-AE63-B0F8-0796-5F4EE58B2EA0}"/>
              </a:ext>
            </a:extLst>
          </p:cNvPr>
          <p:cNvSpPr>
            <a:spLocks/>
          </p:cNvSpPr>
          <p:nvPr/>
        </p:nvSpPr>
        <p:spPr>
          <a:xfrm flipH="1">
            <a:off x="339935" y="1784714"/>
            <a:ext cx="5907439" cy="414085"/>
          </a:xfrm>
          <a:prstGeom prst="roundRect">
            <a:avLst>
              <a:gd name="adj" fmla="val 8215"/>
            </a:avLst>
          </a:prstGeom>
          <a:solidFill>
            <a:srgbClr val="6746D5"/>
          </a:solidFill>
        </p:spPr>
        <p:txBody>
          <a:bodyPr wrap="non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Technology Readiness Index (TRI, </a:t>
            </a:r>
            <a:r>
              <a:rPr lang="ko-KR" altLang="en-US" b="1" spc="-2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기술준비도</a:t>
            </a: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)</a:t>
            </a:r>
            <a:endParaRPr kumimoji="0" lang="ko-KR" altLang="en-US" b="1" i="0" u="none" strike="noStrike" kern="1200" cap="none" spc="-20" normalizeH="0" baseline="0" noProof="0" dirty="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Arial" pitchFamily="34" charset="0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7A875A8-836E-8BF0-D4C3-2429F1C843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367878"/>
              </p:ext>
            </p:extLst>
          </p:nvPr>
        </p:nvGraphicFramePr>
        <p:xfrm>
          <a:off x="6497636" y="2316656"/>
          <a:ext cx="5567534" cy="364708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893764">
                  <a:extLst>
                    <a:ext uri="{9D8B030D-6E8A-4147-A177-3AD203B41FA5}">
                      <a16:colId xmlns:a16="http://schemas.microsoft.com/office/drawing/2014/main" val="79135934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627533482"/>
                    </a:ext>
                  </a:extLst>
                </a:gridCol>
                <a:gridCol w="3454570">
                  <a:extLst>
                    <a:ext uri="{9D8B030D-6E8A-4147-A177-3AD203B41FA5}">
                      <a16:colId xmlns:a16="http://schemas.microsoft.com/office/drawing/2014/main" val="3593115890"/>
                    </a:ext>
                  </a:extLst>
                </a:gridCol>
              </a:tblGrid>
              <a:tr h="3573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요인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5951988"/>
                  </a:ext>
                </a:extLst>
              </a:tr>
              <a:tr h="100703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심리적 활성요인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 err="1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낙관성</a:t>
                      </a:r>
                      <a:endParaRPr lang="en-US" altLang="ko-KR" sz="1400" kern="1200" spc="-50" baseline="0" dirty="0">
                        <a:gradFill>
                          <a:gsLst>
                            <a:gs pos="0">
                              <a:srgbClr val="000000"/>
                            </a:gs>
                            <a:gs pos="100000">
                              <a:srgbClr val="000000"/>
                            </a:gs>
                          </a:gsLst>
                          <a:lin ang="5400000" scaled="1"/>
                        </a:gra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(Optimism)</a:t>
                      </a:r>
                      <a:endParaRPr lang="ko-KR" altLang="en-US" sz="1400" kern="1200" spc="-50" baseline="0" dirty="0">
                        <a:gradFill>
                          <a:gsLst>
                            <a:gs pos="0">
                              <a:srgbClr val="000000"/>
                            </a:gs>
                            <a:gs pos="100000">
                              <a:srgbClr val="000000"/>
                            </a:gs>
                          </a:gsLst>
                          <a:lin ang="5400000" scaled="1"/>
                        </a:gra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kern="1200" spc="-50" baseline="0" dirty="0">
                          <a:solidFill>
                            <a:srgbClr val="4472C4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혁신기술을 사용함으로써 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기술에 대한 긍정적 시각과 기술이 사람들에게 통제력</a:t>
                      </a:r>
                      <a:r>
                        <a:rPr lang="en-US" altLang="ko-KR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생활의 유연성</a:t>
                      </a:r>
                      <a:r>
                        <a:rPr lang="en-US" altLang="ko-KR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효율성 및 편의성을 증가 시킨다는 </a:t>
                      </a:r>
                      <a:r>
                        <a:rPr lang="ko-KR" altLang="en-US" sz="1400" kern="1200" spc="-50" baseline="0" dirty="0">
                          <a:solidFill>
                            <a:srgbClr val="4472C4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낙관적인 소비자의 태도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6346812"/>
                  </a:ext>
                </a:extLst>
              </a:tr>
              <a:tr h="911982">
                <a:tc vMerge="1">
                  <a:txBody>
                    <a:bodyPr/>
                    <a:lstStyle/>
                    <a:p>
                      <a:pPr latinLnBrk="1"/>
                      <a:endParaRPr lang="ko-KR" altLang="en-US" sz="1400" kern="1200" spc="-50" baseline="0" dirty="0">
                        <a:gradFill>
                          <a:gsLst>
                            <a:gs pos="0">
                              <a:srgbClr val="000000"/>
                            </a:gs>
                            <a:gs pos="100000">
                              <a:srgbClr val="000000"/>
                            </a:gs>
                          </a:gsLst>
                          <a:lin ang="5400000" scaled="1"/>
                        </a:gra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 err="1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혁신성</a:t>
                      </a:r>
                      <a:r>
                        <a:rPr lang="en-US" altLang="ko-KR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(Innovativeness)</a:t>
                      </a:r>
                      <a:endParaRPr lang="ko-KR" altLang="en-US" sz="1400" kern="1200" spc="-50" baseline="0" dirty="0">
                        <a:gradFill>
                          <a:gsLst>
                            <a:gs pos="0">
                              <a:srgbClr val="000000"/>
                            </a:gs>
                            <a:gs pos="100000">
                              <a:srgbClr val="000000"/>
                            </a:gs>
                          </a:gsLst>
                          <a:lin ang="5400000" scaled="1"/>
                        </a:gra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소비자가 </a:t>
                      </a:r>
                      <a:r>
                        <a:rPr lang="ko-KR" altLang="en-US" sz="1400" kern="1200" spc="-50" baseline="0" dirty="0">
                          <a:solidFill>
                            <a:srgbClr val="4472C4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혁신기술에 대해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먼저 다가서고 사용하려고 하며 </a:t>
                      </a:r>
                      <a:r>
                        <a:rPr lang="ko-KR" altLang="en-US" sz="1400" kern="1200" spc="-50" baseline="0" dirty="0">
                          <a:solidFill>
                            <a:srgbClr val="4472C4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선구자가 되려는 경향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3923813"/>
                  </a:ext>
                </a:extLst>
              </a:tr>
              <a:tr h="77963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저해요인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불편함</a:t>
                      </a:r>
                      <a:r>
                        <a:rPr lang="en-US" altLang="ko-KR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(Discomfort)</a:t>
                      </a:r>
                      <a:endParaRPr lang="ko-KR" altLang="en-US" sz="1400" kern="1200" spc="-50" baseline="0" dirty="0">
                        <a:gradFill>
                          <a:gsLst>
                            <a:gs pos="0">
                              <a:srgbClr val="000000"/>
                            </a:gs>
                            <a:gs pos="100000">
                              <a:srgbClr val="000000"/>
                            </a:gs>
                          </a:gsLst>
                          <a:lin ang="5400000" scaled="1"/>
                        </a:gra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소비자가 </a:t>
                      </a:r>
                      <a:r>
                        <a:rPr lang="ko-KR" altLang="en-US" sz="1400" kern="1200" spc="-50" baseline="0" dirty="0">
                          <a:solidFill>
                            <a:srgbClr val="4472C4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혁신기술을 활용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할 때 가지는 통제감의 상실이나 좌절감</a:t>
                      </a:r>
                      <a:r>
                        <a:rPr lang="en-US" altLang="ko-KR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등으로 </a:t>
                      </a:r>
                      <a:r>
                        <a:rPr lang="ko-KR" altLang="en-US" sz="1400" kern="1200" spc="-50" baseline="0" dirty="0">
                          <a:solidFill>
                            <a:srgbClr val="4472C4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신기술이나 제품에 압도된다고 느끼는 감정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2245857"/>
                  </a:ext>
                </a:extLst>
              </a:tr>
              <a:tr h="591103">
                <a:tc vMerge="1">
                  <a:txBody>
                    <a:bodyPr/>
                    <a:lstStyle/>
                    <a:p>
                      <a:pPr latinLnBrk="1"/>
                      <a:endParaRPr lang="ko-KR" altLang="en-US" sz="1400" kern="1200" spc="-50" baseline="0" dirty="0">
                        <a:gradFill>
                          <a:gsLst>
                            <a:gs pos="0">
                              <a:srgbClr val="000000"/>
                            </a:gs>
                            <a:gs pos="100000">
                              <a:srgbClr val="000000"/>
                            </a:gs>
                          </a:gsLst>
                          <a:lin ang="5400000" scaled="1"/>
                        </a:gra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불안감</a:t>
                      </a:r>
                      <a:r>
                        <a:rPr lang="en-US" altLang="ko-KR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(Insecurity)</a:t>
                      </a:r>
                      <a:endParaRPr lang="ko-KR" altLang="en-US" sz="1400" kern="1200" spc="-50" baseline="0" dirty="0">
                        <a:gradFill>
                          <a:gsLst>
                            <a:gs pos="0">
                              <a:srgbClr val="000000"/>
                            </a:gs>
                            <a:gs pos="100000">
                              <a:srgbClr val="000000"/>
                            </a:gs>
                          </a:gsLst>
                          <a:lin ang="5400000" scaled="1"/>
                        </a:gra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kern="1200" spc="-50" baseline="0" dirty="0">
                          <a:solidFill>
                            <a:srgbClr val="4472C4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혁신기술과 제품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 </a:t>
                      </a:r>
                      <a:r>
                        <a:rPr lang="ko-KR" altLang="en-US" sz="1400" kern="1200" spc="-50" baseline="0" dirty="0">
                          <a:solidFill>
                            <a:srgbClr val="4472C4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적절한 업무수행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을 해준다는 </a:t>
                      </a:r>
                      <a:r>
                        <a:rPr lang="ko-KR" altLang="en-US" sz="1400" kern="1200" spc="-50" baseline="0" dirty="0">
                          <a:solidFill>
                            <a:srgbClr val="4472C4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신뢰의 부족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으로 나타난 결과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4497666"/>
                  </a:ext>
                </a:extLst>
              </a:tr>
            </a:tbl>
          </a:graphicData>
        </a:graphic>
      </p:graphicFrame>
      <p:sp>
        <p:nvSpPr>
          <p:cNvPr id="12" name="내용 개체 틀 1">
            <a:extLst>
              <a:ext uri="{FF2B5EF4-FFF2-40B4-BE49-F238E27FC236}">
                <a16:creationId xmlns:a16="http://schemas.microsoft.com/office/drawing/2014/main" id="{37E9AF6A-D9FC-FF64-4BA1-0D8EC8CEFB5C}"/>
              </a:ext>
            </a:extLst>
          </p:cNvPr>
          <p:cNvSpPr txBox="1">
            <a:spLocks/>
          </p:cNvSpPr>
          <p:nvPr/>
        </p:nvSpPr>
        <p:spPr>
          <a:xfrm>
            <a:off x="6459537" y="1784714"/>
            <a:ext cx="5472113" cy="33240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ko-KR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9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108000" lvl="7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10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10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lvl="7" algn="just">
              <a:defRPr/>
            </a:pPr>
            <a:r>
              <a:rPr lang="en-US" altLang="ko-KR" sz="1600" b="1" dirty="0"/>
              <a:t>TRI</a:t>
            </a:r>
            <a:r>
              <a:rPr lang="ko-KR" altLang="en-US" sz="1600" b="1" dirty="0"/>
              <a:t>의 </a:t>
            </a:r>
            <a:r>
              <a:rPr lang="en-US" altLang="ko-KR" sz="1600" b="1" dirty="0"/>
              <a:t>4</a:t>
            </a:r>
            <a:r>
              <a:rPr lang="ko-KR" altLang="en-US" sz="1600" b="1" dirty="0"/>
              <a:t>가지 변수</a:t>
            </a:r>
          </a:p>
        </p:txBody>
      </p:sp>
      <p:sp>
        <p:nvSpPr>
          <p:cNvPr id="13" name="내용 개체 틀 1">
            <a:extLst>
              <a:ext uri="{FF2B5EF4-FFF2-40B4-BE49-F238E27FC236}">
                <a16:creationId xmlns:a16="http://schemas.microsoft.com/office/drawing/2014/main" id="{00AFF224-EEDB-81D8-1620-D5F2A3AC2EEF}"/>
              </a:ext>
            </a:extLst>
          </p:cNvPr>
          <p:cNvSpPr txBox="1">
            <a:spLocks/>
          </p:cNvSpPr>
          <p:nvPr/>
        </p:nvSpPr>
        <p:spPr>
          <a:xfrm>
            <a:off x="644700" y="932889"/>
            <a:ext cx="11292081" cy="61966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ko-KR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9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108000" lvl="7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10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10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/>
            <a:r>
              <a:rPr lang="en-US" altLang="ko-KR" sz="1600" dirty="0">
                <a:latin typeface="+mn-ea"/>
              </a:rPr>
              <a:t>“</a:t>
            </a:r>
            <a:r>
              <a:rPr lang="ko-KR" altLang="en-US" sz="1600" dirty="0">
                <a:latin typeface="+mn-ea"/>
              </a:rPr>
              <a:t>기술준비도</a:t>
            </a:r>
            <a:r>
              <a:rPr lang="en-US" altLang="ko-KR" sz="1600" dirty="0">
                <a:latin typeface="+mn-ea"/>
              </a:rPr>
              <a:t>(Technology Readiness Index: TRI)</a:t>
            </a:r>
            <a:r>
              <a:rPr lang="ko-KR" altLang="en-US" sz="1600" dirty="0">
                <a:latin typeface="+mn-ea"/>
              </a:rPr>
              <a:t>는 소비자 또는 직원들이 가정과 직장에서 목표를 달성하기 위해 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solidFill>
                  <a:srgbClr val="4472C4"/>
                </a:solidFill>
                <a:latin typeface="+mn-ea"/>
              </a:rPr>
              <a:t>새로운 기술</a:t>
            </a:r>
            <a:r>
              <a:rPr lang="ko-KR" altLang="en-US" sz="1600" dirty="0">
                <a:latin typeface="+mn-ea"/>
              </a:rPr>
              <a:t>을 </a:t>
            </a:r>
            <a:r>
              <a:rPr lang="ko-KR" altLang="en-US" sz="1600" dirty="0">
                <a:solidFill>
                  <a:srgbClr val="4472C4"/>
                </a:solidFill>
                <a:latin typeface="+mn-ea"/>
              </a:rPr>
              <a:t>채택</a:t>
            </a:r>
            <a:r>
              <a:rPr lang="ko-KR" altLang="en-US" sz="1600" dirty="0">
                <a:latin typeface="+mn-ea"/>
              </a:rPr>
              <a:t>하고 </a:t>
            </a:r>
            <a:r>
              <a:rPr lang="ko-KR" altLang="en-US" sz="1600" dirty="0">
                <a:solidFill>
                  <a:srgbClr val="4472C4"/>
                </a:solidFill>
                <a:latin typeface="+mn-ea"/>
              </a:rPr>
              <a:t>사용</a:t>
            </a:r>
            <a:r>
              <a:rPr lang="ko-KR" altLang="en-US" sz="1600" dirty="0">
                <a:latin typeface="+mn-ea"/>
              </a:rPr>
              <a:t>하려는 </a:t>
            </a:r>
            <a:r>
              <a:rPr lang="ko-KR" altLang="en-US" sz="1600" dirty="0">
                <a:solidFill>
                  <a:srgbClr val="4472C4"/>
                </a:solidFill>
                <a:latin typeface="+mn-ea"/>
              </a:rPr>
              <a:t>사람들의 성향</a:t>
            </a:r>
            <a:r>
              <a:rPr lang="ko-KR" altLang="en-US" sz="1600" dirty="0">
                <a:latin typeface="+mn-ea"/>
              </a:rPr>
              <a:t>을 나타낸다</a:t>
            </a:r>
            <a:r>
              <a:rPr lang="en-US" altLang="ko-KR" sz="1600" dirty="0">
                <a:latin typeface="+mn-ea"/>
              </a:rPr>
              <a:t>.”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112594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2B2CD-CC48-9723-7707-0C18DEF8A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D02F1257-653E-F515-AE3F-B96EF367E0A7}"/>
              </a:ext>
            </a:extLst>
          </p:cNvPr>
          <p:cNvSpPr txBox="1">
            <a:spLocks/>
          </p:cNvSpPr>
          <p:nvPr/>
        </p:nvSpPr>
        <p:spPr>
          <a:xfrm>
            <a:off x="339937" y="199602"/>
            <a:ext cx="5286688" cy="303298"/>
          </a:xfrm>
          <a:prstGeom prst="rect">
            <a:avLst/>
          </a:prstGeom>
        </p:spPr>
        <p:txBody>
          <a:bodyPr lIns="0"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이론적 배경</a:t>
            </a:r>
            <a:endParaRPr lang="ko-KR" altLang="en-US" sz="18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A347988-D4B4-B734-F001-0FEFAEE1828A}"/>
              </a:ext>
            </a:extLst>
          </p:cNvPr>
          <p:cNvSpPr/>
          <p:nvPr/>
        </p:nvSpPr>
        <p:spPr>
          <a:xfrm>
            <a:off x="339937" y="2316655"/>
            <a:ext cx="5907440" cy="36470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6" descr="Technology acceptance model - Wikipedia">
            <a:extLst>
              <a:ext uri="{FF2B5EF4-FFF2-40B4-BE49-F238E27FC236}">
                <a16:creationId xmlns:a16="http://schemas.microsoft.com/office/drawing/2014/main" id="{E1FE21D2-5AD1-A805-83FB-31C070BD4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98" y="2540572"/>
            <a:ext cx="5658912" cy="3199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43">
            <a:extLst>
              <a:ext uri="{FF2B5EF4-FFF2-40B4-BE49-F238E27FC236}">
                <a16:creationId xmlns:a16="http://schemas.microsoft.com/office/drawing/2014/main" id="{90253B50-15E0-839A-0636-779DA399E432}"/>
              </a:ext>
            </a:extLst>
          </p:cNvPr>
          <p:cNvSpPr>
            <a:spLocks/>
          </p:cNvSpPr>
          <p:nvPr/>
        </p:nvSpPr>
        <p:spPr>
          <a:xfrm flipH="1">
            <a:off x="339935" y="1784714"/>
            <a:ext cx="5907439" cy="414085"/>
          </a:xfrm>
          <a:prstGeom prst="roundRect">
            <a:avLst>
              <a:gd name="adj" fmla="val 8215"/>
            </a:avLst>
          </a:prstGeom>
          <a:solidFill>
            <a:srgbClr val="6746D5"/>
          </a:solidFill>
        </p:spPr>
        <p:txBody>
          <a:bodyPr wrap="non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Technology Acceptance Model (TAM, </a:t>
            </a:r>
            <a:r>
              <a:rPr lang="ko-KR" altLang="en-US" b="1" spc="-2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기술수용모델</a:t>
            </a:r>
            <a:r>
              <a:rPr kumimoji="0" lang="en-US" altLang="ko-KR" b="1" i="0" u="none" strike="noStrike" kern="1200" cap="none" spc="-20" normalizeH="0" baseline="0" noProof="0" dirty="0">
                <a:ln>
                  <a:solidFill>
                    <a:srgbClr val="22449C">
                      <a:alpha val="0"/>
                    </a:srgb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itchFamily="34" charset="0"/>
              </a:rPr>
              <a:t>)</a:t>
            </a:r>
            <a:endParaRPr kumimoji="0" lang="ko-KR" altLang="en-US" b="1" i="0" u="none" strike="noStrike" kern="1200" cap="none" spc="-20" normalizeH="0" baseline="0" noProof="0" dirty="0">
              <a:ln>
                <a:solidFill>
                  <a:srgbClr val="22449C">
                    <a:alpha val="0"/>
                  </a:srgbClr>
                </a:solidFill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Arial" pitchFamily="34" charset="0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6AC9675-C2AA-A730-4FBA-15722396A1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0972202"/>
              </p:ext>
            </p:extLst>
          </p:nvPr>
        </p:nvGraphicFramePr>
        <p:xfrm>
          <a:off x="6497635" y="2316656"/>
          <a:ext cx="5354427" cy="364708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396756">
                  <a:extLst>
                    <a:ext uri="{9D8B030D-6E8A-4147-A177-3AD203B41FA5}">
                      <a16:colId xmlns:a16="http://schemas.microsoft.com/office/drawing/2014/main" val="627533482"/>
                    </a:ext>
                  </a:extLst>
                </a:gridCol>
                <a:gridCol w="3957671">
                  <a:extLst>
                    <a:ext uri="{9D8B030D-6E8A-4147-A177-3AD203B41FA5}">
                      <a16:colId xmlns:a16="http://schemas.microsoft.com/office/drawing/2014/main" val="3593115890"/>
                    </a:ext>
                  </a:extLst>
                </a:gridCol>
              </a:tblGrid>
              <a:tr h="3573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50" baseline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5951988"/>
                  </a:ext>
                </a:extLst>
              </a:tr>
              <a:tr h="1007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인지된 유용성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정보 기술이 개인의 직무 향상에 </a:t>
                      </a:r>
                      <a:endParaRPr lang="en-US" altLang="ko-KR" sz="1400" kern="1200" spc="-50" baseline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도움을 주는 정도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6346812"/>
                  </a:ext>
                </a:extLst>
              </a:tr>
              <a:tr h="9119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인지된</a:t>
                      </a:r>
                      <a:r>
                        <a:rPr lang="en-US" altLang="ko-KR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용이성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정보 기술을 사용하는 것이 쉽다고 믿는 정도</a:t>
                      </a:r>
                      <a:endParaRPr lang="ko-KR" altLang="en-US" sz="1400" kern="1200" spc="-50" baseline="0" dirty="0">
                        <a:solidFill>
                          <a:srgbClr val="4472C4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3923813"/>
                  </a:ext>
                </a:extLst>
              </a:tr>
              <a:tr h="7796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이용 태도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개인의 행동에 대한 신념과 감정</a:t>
                      </a:r>
                      <a:endParaRPr lang="ko-KR" altLang="en-US" sz="1400" kern="1200" spc="-50" baseline="0" dirty="0">
                        <a:solidFill>
                          <a:srgbClr val="4472C4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2245857"/>
                  </a:ext>
                </a:extLst>
              </a:tr>
              <a:tr h="5911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gradFill>
                            <a:gsLst>
                              <a:gs pos="0">
                                <a:srgbClr val="000000"/>
                              </a:gs>
                              <a:gs pos="100000">
                                <a:srgbClr val="000000"/>
                              </a:gs>
                            </a:gsLst>
                            <a:lin ang="5400000" scaled="1"/>
                          </a:gra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행동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실제 구매 또는 사용 </a:t>
                      </a:r>
                      <a:r>
                        <a:rPr lang="en-US" altLang="ko-KR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/ </a:t>
                      </a:r>
                      <a:r>
                        <a:rPr lang="ko-KR" altLang="en-US" sz="1400" kern="1200" spc="-50" baseline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긍정적 또는 부정적 평가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4497666"/>
                  </a:ext>
                </a:extLst>
              </a:tr>
            </a:tbl>
          </a:graphicData>
        </a:graphic>
      </p:graphicFrame>
      <p:sp>
        <p:nvSpPr>
          <p:cNvPr id="13" name="내용 개체 틀 1">
            <a:extLst>
              <a:ext uri="{FF2B5EF4-FFF2-40B4-BE49-F238E27FC236}">
                <a16:creationId xmlns:a16="http://schemas.microsoft.com/office/drawing/2014/main" id="{A71A9B68-C68F-6EEC-952A-932B3E670268}"/>
              </a:ext>
            </a:extLst>
          </p:cNvPr>
          <p:cNvSpPr txBox="1">
            <a:spLocks/>
          </p:cNvSpPr>
          <p:nvPr/>
        </p:nvSpPr>
        <p:spPr>
          <a:xfrm>
            <a:off x="6459537" y="1784714"/>
            <a:ext cx="5472113" cy="33240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ko-KR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9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108000" lvl="7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10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10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lvl="7" algn="just">
              <a:defRPr/>
            </a:pPr>
            <a:r>
              <a:rPr lang="en-US" altLang="ko-KR" sz="1600" b="1" dirty="0"/>
              <a:t>TAM</a:t>
            </a:r>
            <a:r>
              <a:rPr lang="ko-KR" altLang="en-US" sz="1600" b="1" dirty="0"/>
              <a:t>의 </a:t>
            </a:r>
            <a:r>
              <a:rPr lang="en-US" altLang="ko-KR" sz="1600" b="1" dirty="0"/>
              <a:t>4</a:t>
            </a:r>
            <a:r>
              <a:rPr lang="ko-KR" altLang="en-US" sz="1600" b="1" dirty="0"/>
              <a:t>가지 변수</a:t>
            </a:r>
          </a:p>
        </p:txBody>
      </p:sp>
      <p:sp>
        <p:nvSpPr>
          <p:cNvPr id="14" name="내용 개체 틀 1">
            <a:extLst>
              <a:ext uri="{FF2B5EF4-FFF2-40B4-BE49-F238E27FC236}">
                <a16:creationId xmlns:a16="http://schemas.microsoft.com/office/drawing/2014/main" id="{877DB148-67F1-94F3-B022-55CD4AAE3B8C}"/>
              </a:ext>
            </a:extLst>
          </p:cNvPr>
          <p:cNvSpPr txBox="1">
            <a:spLocks/>
          </p:cNvSpPr>
          <p:nvPr/>
        </p:nvSpPr>
        <p:spPr>
          <a:xfrm>
            <a:off x="644700" y="932889"/>
            <a:ext cx="11292081" cy="61966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ko-KR"/>
            </a:defPPr>
            <a:lvl1pPr lvl="0" indent="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None/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108000" lvl="1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4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08000" lvl="2" indent="-180000">
              <a:lnSpc>
                <a:spcPct val="110000"/>
              </a:lnSpc>
              <a:spcBef>
                <a:spcPts val="600"/>
              </a:spcBef>
              <a:buSzPct val="110000"/>
              <a:buFontTx/>
              <a:buBlip>
                <a:blip r:embed="rId5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08000" lvl="3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6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108000" lvl="4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7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108000" lvl="5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8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108000" lvl="6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9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108000" lvl="7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10"/>
              </a:buBlip>
              <a:defRPr sz="1400" spc="-5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108000" lvl="8" indent="-180000">
              <a:lnSpc>
                <a:spcPct val="110000"/>
              </a:lnSpc>
              <a:spcBef>
                <a:spcPts val="600"/>
              </a:spcBef>
              <a:buClr>
                <a:srgbClr val="8892AA"/>
              </a:buClr>
              <a:buSzPct val="110000"/>
              <a:buFontTx/>
              <a:buBlip>
                <a:blip r:embed="rId10"/>
              </a:buBlip>
              <a:defRPr sz="1400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/>
            <a:r>
              <a:rPr lang="en-US" altLang="ko-KR" sz="1600" dirty="0">
                <a:latin typeface="+mn-ea"/>
              </a:rPr>
              <a:t>“</a:t>
            </a:r>
            <a:r>
              <a:rPr lang="ko-KR" altLang="en-US" sz="1600" dirty="0">
                <a:latin typeface="+mn-ea"/>
              </a:rPr>
              <a:t>기술수용모델</a:t>
            </a:r>
            <a:r>
              <a:rPr lang="en-US" altLang="ko-KR" sz="1600" dirty="0">
                <a:latin typeface="+mn-ea"/>
              </a:rPr>
              <a:t>(Technology Acceptance Model: TAM)</a:t>
            </a:r>
            <a:r>
              <a:rPr lang="ko-KR" altLang="en-US" sz="1600" dirty="0">
                <a:latin typeface="+mn-ea"/>
              </a:rPr>
              <a:t>은 </a:t>
            </a:r>
            <a:r>
              <a:rPr lang="ko-KR" altLang="en-US" sz="1600" dirty="0">
                <a:solidFill>
                  <a:srgbClr val="4472C4"/>
                </a:solidFill>
                <a:latin typeface="+mn-ea"/>
              </a:rPr>
              <a:t>기술수용자의 수용행동을 설명</a:t>
            </a:r>
            <a:r>
              <a:rPr lang="ko-KR" altLang="en-US" sz="1600" dirty="0">
                <a:latin typeface="+mn-ea"/>
              </a:rPr>
              <a:t>하기 위한 모형</a:t>
            </a:r>
            <a:r>
              <a:rPr lang="en-US" altLang="ko-KR" sz="1600" dirty="0">
                <a:latin typeface="+mn-ea"/>
              </a:rPr>
              <a:t>＂ 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28283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10471</TotalTime>
  <Words>2561</Words>
  <Application>Microsoft Office PowerPoint</Application>
  <PresentationFormat>와이드스크린</PresentationFormat>
  <Paragraphs>332</Paragraphs>
  <Slides>30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9" baseType="lpstr">
      <vt:lpstr>나눔스퀘어 네오 Regular</vt:lpstr>
      <vt:lpstr>나눔스퀘어</vt:lpstr>
      <vt:lpstr>나눔스퀘어 Light</vt:lpstr>
      <vt:lpstr>Arial</vt:lpstr>
      <vt:lpstr>Calibri</vt:lpstr>
      <vt:lpstr>나눔스퀘어 Bold</vt:lpstr>
      <vt:lpstr>나눔스퀘어 ExtraBold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AID DC 02</dc:creator>
  <cp:lastModifiedBy>윤요섭 (기술센터@디딤365)</cp:lastModifiedBy>
  <cp:revision>1140</cp:revision>
  <dcterms:created xsi:type="dcterms:W3CDTF">2021-01-11T06:59:32Z</dcterms:created>
  <dcterms:modified xsi:type="dcterms:W3CDTF">2024-11-16T03:03:44Z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</Properties>
</file>

<file path=docProps/thumbnail.jpeg>
</file>